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85" r:id="rId2"/>
    <p:sldId id="320" r:id="rId3"/>
    <p:sldId id="319" r:id="rId4"/>
    <p:sldId id="316" r:id="rId5"/>
    <p:sldId id="318" r:id="rId6"/>
    <p:sldId id="314" r:id="rId7"/>
    <p:sldId id="289" r:id="rId8"/>
    <p:sldId id="321" r:id="rId9"/>
    <p:sldId id="267" r:id="rId10"/>
    <p:sldId id="269" r:id="rId11"/>
    <p:sldId id="270" r:id="rId12"/>
    <p:sldId id="271" r:id="rId13"/>
    <p:sldId id="281" r:id="rId14"/>
    <p:sldId id="263" r:id="rId15"/>
    <p:sldId id="322" r:id="rId16"/>
    <p:sldId id="268" r:id="rId17"/>
    <p:sldId id="273" r:id="rId18"/>
    <p:sldId id="272" r:id="rId19"/>
    <p:sldId id="274" r:id="rId20"/>
    <p:sldId id="283" r:id="rId21"/>
    <p:sldId id="264" r:id="rId22"/>
    <p:sldId id="323" r:id="rId23"/>
    <p:sldId id="265" r:id="rId24"/>
    <p:sldId id="276" r:id="rId25"/>
    <p:sldId id="277" r:id="rId26"/>
    <p:sldId id="278" r:id="rId27"/>
    <p:sldId id="279" r:id="rId28"/>
    <p:sldId id="284" r:id="rId29"/>
    <p:sldId id="266" r:id="rId3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ECECE"/>
    <a:srgbClr val="E3E9EE"/>
    <a:srgbClr val="404040"/>
    <a:srgbClr val="888888"/>
    <a:srgbClr val="8D0780"/>
    <a:srgbClr val="18298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55" d="100"/>
          <a:sy n="55" d="100"/>
        </p:scale>
        <p:origin x="758" y="4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stacked"/>
        <c:varyColors val="0"/>
        <c:ser>
          <c:idx val="0"/>
          <c:order val="0"/>
          <c:tx>
            <c:strRef>
              <c:f>Sheet1!$B$1</c:f>
              <c:strCache>
                <c:ptCount val="1"/>
                <c:pt idx="0">
                  <c:v>系列 1</c:v>
                </c:pt>
              </c:strCache>
            </c:strRef>
          </c:tx>
          <c:spPr>
            <a:solidFill>
              <a:schemeClr val="tx1">
                <a:lumMod val="85000"/>
                <a:lumOff val="15000"/>
              </a:schemeClr>
            </a:solidFill>
            <a:ln>
              <a:noFill/>
            </a:ln>
            <a:effectLst/>
          </c:spPr>
          <c:invertIfNegative val="0"/>
          <c:dPt>
            <c:idx val="0"/>
            <c:invertIfNegative val="0"/>
            <c:bubble3D val="0"/>
            <c:spPr>
              <a:solidFill>
                <a:srgbClr val="182983"/>
              </a:solidFill>
              <a:ln>
                <a:noFill/>
              </a:ln>
              <a:effectLst/>
            </c:spPr>
            <c:extLst>
              <c:ext xmlns:c16="http://schemas.microsoft.com/office/drawing/2014/chart" uri="{C3380CC4-5D6E-409C-BE32-E72D297353CC}">
                <c16:uniqueId val="{00000001-9F41-4ABB-9CBE-BEE424992240}"/>
              </c:ext>
            </c:extLst>
          </c:dPt>
          <c:dPt>
            <c:idx val="1"/>
            <c:invertIfNegative val="0"/>
            <c:bubble3D val="0"/>
            <c:spPr>
              <a:solidFill>
                <a:srgbClr val="182983"/>
              </a:solidFill>
              <a:ln>
                <a:noFill/>
              </a:ln>
              <a:effectLst/>
            </c:spPr>
            <c:extLst>
              <c:ext xmlns:c16="http://schemas.microsoft.com/office/drawing/2014/chart" uri="{C3380CC4-5D6E-409C-BE32-E72D297353CC}">
                <c16:uniqueId val="{00000003-9F41-4ABB-9CBE-BEE424992240}"/>
              </c:ext>
            </c:extLst>
          </c:dPt>
          <c:dPt>
            <c:idx val="2"/>
            <c:invertIfNegative val="0"/>
            <c:bubble3D val="0"/>
            <c:spPr>
              <a:solidFill>
                <a:srgbClr val="182983"/>
              </a:solidFill>
              <a:ln>
                <a:noFill/>
              </a:ln>
              <a:effectLst/>
            </c:spPr>
            <c:extLst>
              <c:ext xmlns:c16="http://schemas.microsoft.com/office/drawing/2014/chart" uri="{C3380CC4-5D6E-409C-BE32-E72D297353CC}">
                <c16:uniqueId val="{00000005-9F41-4ABB-9CBE-BEE424992240}"/>
              </c:ext>
            </c:extLst>
          </c:dPt>
          <c:dPt>
            <c:idx val="3"/>
            <c:invertIfNegative val="0"/>
            <c:bubble3D val="0"/>
            <c:spPr>
              <a:solidFill>
                <a:srgbClr val="182983"/>
              </a:solidFill>
              <a:ln>
                <a:noFill/>
              </a:ln>
              <a:effectLst/>
            </c:spPr>
            <c:extLst>
              <c:ext xmlns:c16="http://schemas.microsoft.com/office/drawing/2014/chart" uri="{C3380CC4-5D6E-409C-BE32-E72D297353CC}">
                <c16:uniqueId val="{00000007-9F41-4ABB-9CBE-BEE424992240}"/>
              </c:ext>
            </c:extLst>
          </c:dPt>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8-9F41-4ABB-9CBE-BEE424992240}"/>
            </c:ext>
          </c:extLst>
        </c:ser>
        <c:ser>
          <c:idx val="1"/>
          <c:order val="1"/>
          <c:tx>
            <c:strRef>
              <c:f>Sheet1!$C$1</c:f>
              <c:strCache>
                <c:ptCount val="1"/>
                <c:pt idx="0">
                  <c:v>系列 2</c:v>
                </c:pt>
              </c:strCache>
            </c:strRef>
          </c:tx>
          <c:spPr>
            <a:solidFill>
              <a:srgbClr val="8D0780"/>
            </a:solid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9-9F41-4ABB-9CBE-BEE424992240}"/>
            </c:ext>
          </c:extLst>
        </c:ser>
        <c:dLbls>
          <c:showLegendKey val="0"/>
          <c:showVal val="0"/>
          <c:showCatName val="0"/>
          <c:showSerName val="0"/>
          <c:showPercent val="0"/>
          <c:showBubbleSize val="0"/>
        </c:dLbls>
        <c:gapWidth val="150"/>
        <c:overlap val="100"/>
        <c:axId val="330580840"/>
        <c:axId val="330581232"/>
      </c:barChart>
      <c:catAx>
        <c:axId val="3305808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ea"/>
                <a:sym typeface="+mn-lt"/>
              </a:defRPr>
            </a:pPr>
            <a:endParaRPr lang="zh-CN"/>
          </a:p>
        </c:txPr>
        <c:crossAx val="330581232"/>
        <c:crosses val="autoZero"/>
        <c:auto val="1"/>
        <c:lblAlgn val="ctr"/>
        <c:lblOffset val="100"/>
        <c:noMultiLvlLbl val="0"/>
      </c:catAx>
      <c:valAx>
        <c:axId val="330581232"/>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195" b="0" i="0" u="none" strike="noStrike" kern="1200" baseline="0">
                <a:solidFill>
                  <a:schemeClr val="tx1">
                    <a:lumMod val="65000"/>
                    <a:lumOff val="35000"/>
                  </a:schemeClr>
                </a:solidFill>
                <a:latin typeface="+mn-lt"/>
                <a:ea typeface="+mn-ea"/>
                <a:cs typeface="+mn-ea"/>
                <a:sym typeface="+mn-lt"/>
              </a:defRPr>
            </a:pPr>
            <a:endParaRPr lang="zh-CN"/>
          </a:p>
        </c:txPr>
        <c:crossAx val="330580840"/>
        <c:crosses val="autoZero"/>
        <c:crossBetween val="between"/>
      </c:valAx>
      <c:spPr>
        <a:noFill/>
        <a:ln>
          <a:noFill/>
        </a:ln>
        <a:effectLst/>
      </c:spPr>
    </c:plotArea>
    <c:plotVisOnly val="1"/>
    <c:dispBlanksAs val="gap"/>
    <c:showDLblsOverMax val="0"/>
  </c:chart>
  <c:spPr>
    <a:noFill/>
    <a:ln>
      <a:noFill/>
    </a:ln>
    <a:effectLst/>
  </c:spPr>
  <c:txPr>
    <a:bodyPr/>
    <a:lstStyle/>
    <a:p>
      <a:pPr>
        <a:defRPr lang="zh-CN">
          <a:latin typeface="+mn-lt"/>
          <a:ea typeface="+mn-ea"/>
          <a:cs typeface="+mn-ea"/>
          <a:sym typeface="+mn-lt"/>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media/image1.jpeg>
</file>

<file path=ppt/media/image10.jpg>
</file>

<file path=ppt/media/image11.png>
</file>

<file path=ppt/media/image12.jpg>
</file>

<file path=ppt/media/image13.jpg>
</file>

<file path=ppt/media/image14.png>
</file>

<file path=ppt/media/image15.jpg>
</file>

<file path=ppt/media/image16.jpeg>
</file>

<file path=ppt/media/image17.jpeg>
</file>

<file path=ppt/media/image18.jpeg>
</file>

<file path=ppt/media/image19.png>
</file>

<file path=ppt/media/image2.png>
</file>

<file path=ppt/media/image20.png>
</file>

<file path=ppt/media/image21.jpeg>
</file>

<file path=ppt/media/image22.jpeg>
</file>

<file path=ppt/media/image23.jpeg>
</file>

<file path=ppt/media/image24.png>
</file>

<file path=ppt/media/image25.jpeg>
</file>

<file path=ppt/media/image26.png>
</file>

<file path=ppt/media/image27.jpeg>
</file>

<file path=ppt/media/image28.jpeg>
</file>

<file path=ppt/media/image29.png>
</file>

<file path=ppt/media/image3.jpeg>
</file>

<file path=ppt/media/image30.png>
</file>

<file path=ppt/media/image4.png>
</file>

<file path=ppt/media/image5.jpeg>
</file>

<file path=ppt/media/image6.pn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3.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2.jp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8" name="图片 7" descr="图片包含 室内, 抽水马桶, 白色&#10;&#10;已生成高可信度的说明"/>
          <p:cNvPicPr>
            <a:picLocks noChangeAspect="1"/>
          </p:cNvPicPr>
          <p:nvPr userDrawn="1"/>
        </p:nvPicPr>
        <p:blipFill>
          <a:blip r:embed="rId2">
            <a:alphaModFix amt="43000"/>
            <a:extLst>
              <a:ext uri="{28A0092B-C50C-407E-A947-70E740481C1C}">
                <a14:useLocalDpi xmlns:a14="http://schemas.microsoft.com/office/drawing/2010/main" val="0"/>
              </a:ext>
            </a:extLst>
          </a:blip>
          <a:stretch>
            <a:fillRect/>
          </a:stretch>
        </p:blipFill>
        <p:spPr>
          <a:xfrm>
            <a:off x="2368" y="0"/>
            <a:ext cx="12187263" cy="6858000"/>
          </a:xfrm>
          <a:prstGeom prst="rect">
            <a:avLst/>
          </a:prstGeom>
        </p:spPr>
      </p:pic>
      <p:pic>
        <p:nvPicPr>
          <p:cNvPr id="7" name="图片 6"/>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47205" y="5966948"/>
            <a:ext cx="2325431" cy="383834"/>
          </a:xfrm>
          <a:prstGeom prst="rect">
            <a:avLst/>
          </a:prstGeom>
          <a:noFill/>
          <a:ln>
            <a:noFill/>
          </a:ln>
        </p:spPr>
      </p:pic>
      <p:sp>
        <p:nvSpPr>
          <p:cNvPr id="2" name="标题 1"/>
          <p:cNvSpPr>
            <a:spLocks noGrp="1"/>
          </p:cNvSpPr>
          <p:nvPr>
            <p:ph type="ctrTitle"/>
          </p:nvPr>
        </p:nvSpPr>
        <p:spPr>
          <a:xfrm>
            <a:off x="1047205" y="1314994"/>
            <a:ext cx="11014166" cy="686844"/>
          </a:xfrm>
          <a:prstGeom prst="rect">
            <a:avLst/>
          </a:prstGeom>
        </p:spPr>
        <p:txBody>
          <a:bodyPr anchor="ctr"/>
          <a:lstStyle>
            <a:lvl1pPr algn="l">
              <a:defRPr sz="4000" b="1">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副标题 2"/>
          <p:cNvSpPr>
            <a:spLocks noGrp="1"/>
          </p:cNvSpPr>
          <p:nvPr>
            <p:ph type="subTitle" idx="1"/>
          </p:nvPr>
        </p:nvSpPr>
        <p:spPr>
          <a:xfrm>
            <a:off x="1047205" y="2121581"/>
            <a:ext cx="11014166" cy="686844"/>
          </a:xfrm>
          <a:prstGeom prst="rect">
            <a:avLst/>
          </a:prstGeom>
        </p:spPr>
        <p:txBody>
          <a:bodyPr/>
          <a:lstStyle>
            <a:lvl1pPr marL="0" indent="0" algn="l">
              <a:buNone/>
              <a:defRPr sz="2000">
                <a:latin typeface="微软雅黑" panose="020B0503020204020204" pitchFamily="34" charset="-122"/>
                <a:ea typeface="微软雅黑" panose="020B0503020204020204" pitchFamily="34"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a:xfrm>
            <a:off x="9990909" y="6064941"/>
            <a:ext cx="1992086" cy="285841"/>
          </a:xfrm>
          <a:prstGeom prst="rect">
            <a:avLst/>
          </a:prstGeom>
        </p:spPr>
        <p:txBody>
          <a:bodyPr/>
          <a:lstStyle>
            <a:lvl1pPr>
              <a:defRPr sz="1400">
                <a:latin typeface="微软雅黑" panose="020B0503020204020204" pitchFamily="34" charset="-122"/>
                <a:ea typeface="微软雅黑" panose="020B0503020204020204" pitchFamily="34" charset="-122"/>
              </a:defRPr>
            </a:lvl1pPr>
          </a:lstStyle>
          <a:p>
            <a:fld id="{8893BE37-D960-4DCA-881A-5D55A39D9706}" type="datetimeFigureOut">
              <a:rPr lang="zh-CN" altLang="en-US" smtClean="0"/>
              <a:t>2018/11/29</a:t>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节标题">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D8DD433-6EB6-4A29-98BD-84342B7F08B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矩形 13"/>
          <p:cNvSpPr/>
          <p:nvPr userDrawn="1"/>
        </p:nvSpPr>
        <p:spPr>
          <a:xfrm>
            <a:off x="1619251" y="0"/>
            <a:ext cx="3381374" cy="6858000"/>
          </a:xfrm>
          <a:prstGeom prst="rect">
            <a:avLst/>
          </a:prstGeom>
          <a:gradFill>
            <a:gsLst>
              <a:gs pos="100000">
                <a:srgbClr val="8D0780"/>
              </a:gs>
              <a:gs pos="0">
                <a:srgbClr val="182983">
                  <a:alpha val="90000"/>
                </a:srgbClr>
              </a:gs>
            </a:gsLst>
            <a:lin ang="78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1828800" y="3962400"/>
            <a:ext cx="2962275" cy="600075"/>
          </a:xfrm>
          <a:prstGeom prst="rect">
            <a:avLst/>
          </a:prstGeom>
        </p:spPr>
        <p:txBody>
          <a:bodyPr anchor="t"/>
          <a:lstStyle>
            <a:lvl1pPr algn="ctr">
              <a:defRPr sz="2000">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文本占位符 2"/>
          <p:cNvSpPr>
            <a:spLocks noGrp="1"/>
          </p:cNvSpPr>
          <p:nvPr>
            <p:ph type="body" idx="1" hasCustomPrompt="1"/>
          </p:nvPr>
        </p:nvSpPr>
        <p:spPr>
          <a:xfrm>
            <a:off x="1828800" y="4664868"/>
            <a:ext cx="2962275" cy="1500187"/>
          </a:xfrm>
          <a:prstGeom prst="rect">
            <a:avLst/>
          </a:prstGeom>
        </p:spPr>
        <p:txBody>
          <a:bodyPr/>
          <a:lstStyle>
            <a:lvl1pPr marL="0" indent="0" algn="ctr">
              <a:buNone/>
              <a:defRPr sz="1400">
                <a:solidFill>
                  <a:schemeClr val="bg1"/>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单击此处添加章节副标题或章节摘要</a:t>
            </a:r>
            <a:endParaRPr lang="zh-CN" altLang="en-US" dirty="0"/>
          </a:p>
        </p:txBody>
      </p:sp>
      <p:sp>
        <p:nvSpPr>
          <p:cNvPr id="10" name="椭圆 9"/>
          <p:cNvSpPr/>
          <p:nvPr userDrawn="1"/>
        </p:nvSpPr>
        <p:spPr>
          <a:xfrm>
            <a:off x="2274106" y="1443038"/>
            <a:ext cx="2066925" cy="2066925"/>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1"/>
          <p:cNvSpPr>
            <a:spLocks noGrp="1"/>
          </p:cNvSpPr>
          <p:nvPr>
            <p:ph type="body" sz="quarter" idx="13" hasCustomPrompt="1"/>
          </p:nvPr>
        </p:nvSpPr>
        <p:spPr>
          <a:xfrm>
            <a:off x="2905930" y="2174875"/>
            <a:ext cx="803275" cy="603250"/>
          </a:xfrm>
          <a:prstGeom prst="rect">
            <a:avLst/>
          </a:prstGeom>
        </p:spPr>
        <p:txBody>
          <a:bodyPr anchor="ctr"/>
          <a:lstStyle>
            <a:lvl1pPr marL="0" indent="0" algn="ctr">
              <a:buNone/>
              <a:defRPr sz="4400">
                <a:solidFill>
                  <a:schemeClr val="bg1"/>
                </a:solidFill>
                <a:latin typeface="微软雅黑" panose="020B0503020204020204" pitchFamily="34" charset="-122"/>
                <a:ea typeface="微软雅黑" panose="020B0503020204020204" pitchFamily="34" charset="-122"/>
              </a:defRPr>
            </a:lvl1pPr>
          </a:lstStyle>
          <a:p>
            <a:pPr lvl="0"/>
            <a:r>
              <a:rPr lang="en-US" altLang="zh-CN" dirty="0"/>
              <a:t>03</a:t>
            </a:r>
            <a:endParaRPr lang="zh-CN" altLang="en-US" dirty="0"/>
          </a:p>
        </p:txBody>
      </p:sp>
      <p:pic>
        <p:nvPicPr>
          <p:cNvPr id="13" name="图形 12"/>
          <p:cNvPicPr>
            <a:picLocks noChangeAspect="1"/>
          </p:cNvPicPr>
          <p:nvPr userDrawn="1"/>
        </p:nvPicPr>
        <p:blipFill>
          <a:blip r:embed="rId3"/>
          <a:stretch>
            <a:fillRect/>
          </a:stretch>
        </p:blipFill>
        <p:spPr>
          <a:xfrm>
            <a:off x="3119448" y="6329476"/>
            <a:ext cx="376238" cy="182051"/>
          </a:xfrm>
          <a:prstGeom prst="rect">
            <a:avLst/>
          </a:prstGeom>
        </p:spPr>
      </p:pic>
      <p:pic>
        <p:nvPicPr>
          <p:cNvPr id="15" name="图片 14"/>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6_节标题">
    <p:spTree>
      <p:nvGrpSpPr>
        <p:cNvPr id="1" name=""/>
        <p:cNvGrpSpPr/>
        <p:nvPr/>
      </p:nvGrpSpPr>
      <p:grpSpPr>
        <a:xfrm>
          <a:off x="0" y="0"/>
          <a:ext cx="0" cy="0"/>
          <a:chOff x="0" y="0"/>
          <a:chExt cx="0" cy="0"/>
        </a:xfrm>
      </p:grpSpPr>
      <p:pic>
        <p:nvPicPr>
          <p:cNvPr id="14" name="图片 13"/>
          <p:cNvPicPr>
            <a:picLocks noChangeAspect="1"/>
          </p:cNvPicPr>
          <p:nvPr userDrawn="1"/>
        </p:nvPicPr>
        <p:blipFill rotWithShape="1">
          <a:blip r:embed="rId2">
            <a:extLst>
              <a:ext uri="{28A0092B-C50C-407E-A947-70E740481C1C}">
                <a14:useLocalDpi xmlns:a14="http://schemas.microsoft.com/office/drawing/2010/main" val="0"/>
              </a:ext>
            </a:extLst>
          </a:blip>
          <a:srcRect l="31012" t="17579" b="13539"/>
          <a:stretch/>
        </p:blipFill>
        <p:spPr>
          <a:xfrm>
            <a:off x="0" y="0"/>
            <a:ext cx="12192000" cy="6878548"/>
          </a:xfrm>
          <a:prstGeom prst="rect">
            <a:avLst/>
          </a:prstGeom>
        </p:spPr>
      </p:pic>
      <p:sp>
        <p:nvSpPr>
          <p:cNvPr id="11" name="矩形 10">
            <a:extLst>
              <a:ext uri="{FF2B5EF4-FFF2-40B4-BE49-F238E27FC236}">
                <a16:creationId xmlns:a16="http://schemas.microsoft.com/office/drawing/2014/main" id="{A9CD5F2A-1D5C-4D57-A496-878467966475}"/>
              </a:ext>
            </a:extLst>
          </p:cNvPr>
          <p:cNvSpPr/>
          <p:nvPr userDrawn="1"/>
        </p:nvSpPr>
        <p:spPr>
          <a:xfrm rot="16200000">
            <a:off x="4405314" y="-2667001"/>
            <a:ext cx="3381374" cy="12192002"/>
          </a:xfrm>
          <a:prstGeom prst="rect">
            <a:avLst/>
          </a:prstGeom>
          <a:gradFill>
            <a:gsLst>
              <a:gs pos="30000">
                <a:srgbClr val="8D0780"/>
              </a:gs>
              <a:gs pos="100000">
                <a:srgbClr val="182983">
                  <a:alpha val="5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p:cNvSpPr>
            <a:spLocks noGrp="1"/>
          </p:cNvSpPr>
          <p:nvPr>
            <p:ph type="title"/>
          </p:nvPr>
        </p:nvSpPr>
        <p:spPr>
          <a:xfrm>
            <a:off x="3676650" y="2917033"/>
            <a:ext cx="5183971" cy="600075"/>
          </a:xfrm>
          <a:prstGeom prst="rect">
            <a:avLst/>
          </a:prstGeom>
        </p:spPr>
        <p:txBody>
          <a:bodyPr anchor="t"/>
          <a:lstStyle>
            <a:lvl1pPr algn="l">
              <a:defRPr sz="2000">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文本占位符 2"/>
          <p:cNvSpPr>
            <a:spLocks noGrp="1"/>
          </p:cNvSpPr>
          <p:nvPr>
            <p:ph type="body" idx="1" hasCustomPrompt="1"/>
          </p:nvPr>
        </p:nvSpPr>
        <p:spPr>
          <a:xfrm>
            <a:off x="3676650" y="3619502"/>
            <a:ext cx="5183971" cy="600076"/>
          </a:xfrm>
          <a:prstGeom prst="rect">
            <a:avLst/>
          </a:prstGeom>
        </p:spPr>
        <p:txBody>
          <a:bodyPr/>
          <a:lstStyle>
            <a:lvl1pPr marL="0" indent="0" algn="l">
              <a:buNone/>
              <a:defRPr sz="1400">
                <a:solidFill>
                  <a:schemeClr val="bg1"/>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单击此处添加章节副标题或章节摘要</a:t>
            </a:r>
          </a:p>
        </p:txBody>
      </p:sp>
      <p:sp>
        <p:nvSpPr>
          <p:cNvPr id="10" name="椭圆 9"/>
          <p:cNvSpPr/>
          <p:nvPr userDrawn="1"/>
        </p:nvSpPr>
        <p:spPr>
          <a:xfrm>
            <a:off x="1052523" y="2395537"/>
            <a:ext cx="2066925" cy="2066925"/>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1"/>
          <p:cNvSpPr>
            <a:spLocks noGrp="1"/>
          </p:cNvSpPr>
          <p:nvPr>
            <p:ph type="body" sz="quarter" idx="13" hasCustomPrompt="1"/>
          </p:nvPr>
        </p:nvSpPr>
        <p:spPr>
          <a:xfrm>
            <a:off x="1541698" y="3127374"/>
            <a:ext cx="1088571" cy="603250"/>
          </a:xfrm>
          <a:prstGeom prst="rect">
            <a:avLst/>
          </a:prstGeom>
        </p:spPr>
        <p:txBody>
          <a:bodyPr anchor="ctr"/>
          <a:lstStyle>
            <a:lvl1pPr marL="0" indent="0" algn="ctr">
              <a:buNone/>
              <a:defRPr sz="4400">
                <a:solidFill>
                  <a:schemeClr val="bg1"/>
                </a:solidFill>
                <a:latin typeface="微软雅黑" panose="020B0503020204020204" pitchFamily="34" charset="-122"/>
                <a:ea typeface="微软雅黑" panose="020B0503020204020204" pitchFamily="34" charset="-122"/>
              </a:defRPr>
            </a:lvl1pPr>
          </a:lstStyle>
          <a:p>
            <a:pPr lvl="0"/>
            <a:r>
              <a:rPr lang="en-US" altLang="zh-CN" dirty="0"/>
              <a:t>01</a:t>
            </a:r>
            <a:endParaRPr lang="zh-CN" altLang="en-US" dirty="0"/>
          </a:p>
        </p:txBody>
      </p:sp>
      <p:pic>
        <p:nvPicPr>
          <p:cNvPr id="13" name="图形 12"/>
          <p:cNvPicPr>
            <a:picLocks noChangeAspect="1"/>
          </p:cNvPicPr>
          <p:nvPr userDrawn="1"/>
        </p:nvPicPr>
        <p:blipFill>
          <a:blip r:embed="rId3"/>
          <a:stretch>
            <a:fillRect/>
          </a:stretch>
        </p:blipFill>
        <p:spPr>
          <a:xfrm>
            <a:off x="3119448" y="6329476"/>
            <a:ext cx="376238" cy="182051"/>
          </a:xfrm>
          <a:prstGeom prst="rect">
            <a:avLst/>
          </a:prstGeom>
        </p:spPr>
      </p:pic>
      <p:pic>
        <p:nvPicPr>
          <p:cNvPr id="15" name="图片 14"/>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extLst>
      <p:ext uri="{BB962C8B-B14F-4D97-AF65-F5344CB8AC3E}">
        <p14:creationId xmlns:p14="http://schemas.microsoft.com/office/powerpoint/2010/main" val="6409721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节标题">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0981E4CB-233C-48ED-95F9-37A52E0ECE30}"/>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66" y="0"/>
            <a:ext cx="12178468" cy="6858000"/>
          </a:xfrm>
          <a:prstGeom prst="rect">
            <a:avLst/>
          </a:prstGeom>
        </p:spPr>
      </p:pic>
      <p:sp>
        <p:nvSpPr>
          <p:cNvPr id="15" name="矩形 14">
            <a:extLst>
              <a:ext uri="{FF2B5EF4-FFF2-40B4-BE49-F238E27FC236}">
                <a16:creationId xmlns:a16="http://schemas.microsoft.com/office/drawing/2014/main" id="{B1C6F207-0731-40DA-8511-FB5BA004BEFC}"/>
              </a:ext>
            </a:extLst>
          </p:cNvPr>
          <p:cNvSpPr/>
          <p:nvPr userDrawn="1"/>
        </p:nvSpPr>
        <p:spPr>
          <a:xfrm rot="16200000">
            <a:off x="4405314" y="-2667001"/>
            <a:ext cx="3381374" cy="12192002"/>
          </a:xfrm>
          <a:prstGeom prst="rect">
            <a:avLst/>
          </a:prstGeom>
          <a:gradFill>
            <a:gsLst>
              <a:gs pos="30000">
                <a:srgbClr val="8D0780"/>
              </a:gs>
              <a:gs pos="100000">
                <a:srgbClr val="182983">
                  <a:alpha val="5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p:cNvSpPr>
            <a:spLocks noGrp="1"/>
          </p:cNvSpPr>
          <p:nvPr>
            <p:ph type="title"/>
          </p:nvPr>
        </p:nvSpPr>
        <p:spPr>
          <a:xfrm>
            <a:off x="3705225" y="2865321"/>
            <a:ext cx="6115050" cy="620760"/>
          </a:xfrm>
          <a:prstGeom prst="rect">
            <a:avLst/>
          </a:prstGeom>
        </p:spPr>
        <p:txBody>
          <a:bodyPr anchor="t"/>
          <a:lstStyle>
            <a:lvl1pPr algn="l">
              <a:defRPr sz="2000">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文本占位符 2"/>
          <p:cNvSpPr>
            <a:spLocks noGrp="1"/>
          </p:cNvSpPr>
          <p:nvPr>
            <p:ph type="body" idx="1" hasCustomPrompt="1"/>
          </p:nvPr>
        </p:nvSpPr>
        <p:spPr>
          <a:xfrm>
            <a:off x="3705225" y="3567790"/>
            <a:ext cx="6115050" cy="461286"/>
          </a:xfrm>
          <a:prstGeom prst="rect">
            <a:avLst/>
          </a:prstGeom>
        </p:spPr>
        <p:txBody>
          <a:bodyPr/>
          <a:lstStyle>
            <a:lvl1pPr marL="0" indent="0" algn="l">
              <a:buNone/>
              <a:defRPr sz="1400">
                <a:solidFill>
                  <a:schemeClr val="bg1"/>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单击此处添加章节副标题或章节摘要</a:t>
            </a:r>
          </a:p>
        </p:txBody>
      </p:sp>
      <p:sp>
        <p:nvSpPr>
          <p:cNvPr id="10" name="椭圆 9"/>
          <p:cNvSpPr/>
          <p:nvPr userDrawn="1"/>
        </p:nvSpPr>
        <p:spPr>
          <a:xfrm>
            <a:off x="1052523" y="2433522"/>
            <a:ext cx="2066925" cy="2066925"/>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1"/>
          <p:cNvSpPr>
            <a:spLocks noGrp="1"/>
          </p:cNvSpPr>
          <p:nvPr>
            <p:ph type="body" sz="quarter" idx="13" hasCustomPrompt="1"/>
          </p:nvPr>
        </p:nvSpPr>
        <p:spPr>
          <a:xfrm>
            <a:off x="1565161" y="3165359"/>
            <a:ext cx="1097280" cy="603250"/>
          </a:xfrm>
          <a:prstGeom prst="rect">
            <a:avLst/>
          </a:prstGeom>
        </p:spPr>
        <p:txBody>
          <a:bodyPr anchor="ctr"/>
          <a:lstStyle>
            <a:lvl1pPr marL="0" indent="0" algn="ctr">
              <a:buNone/>
              <a:defRPr sz="4400">
                <a:solidFill>
                  <a:schemeClr val="bg1"/>
                </a:solidFill>
                <a:latin typeface="微软雅黑" panose="020B0503020204020204" pitchFamily="34" charset="-122"/>
                <a:ea typeface="微软雅黑" panose="020B0503020204020204" pitchFamily="34" charset="-122"/>
              </a:defRPr>
            </a:lvl1pPr>
          </a:lstStyle>
          <a:p>
            <a:pPr lvl="0"/>
            <a:r>
              <a:rPr lang="en-US" altLang="zh-CN" dirty="0"/>
              <a:t>02</a:t>
            </a:r>
            <a:endParaRPr lang="zh-CN" altLang="en-US" dirty="0"/>
          </a:p>
        </p:txBody>
      </p:sp>
      <p:pic>
        <p:nvPicPr>
          <p:cNvPr id="13" name="图形 12"/>
          <p:cNvPicPr>
            <a:picLocks noChangeAspect="1"/>
          </p:cNvPicPr>
          <p:nvPr userDrawn="1"/>
        </p:nvPicPr>
        <p:blipFill>
          <a:blip r:embed="rId3"/>
          <a:stretch>
            <a:fillRect/>
          </a:stretch>
        </p:blipFill>
        <p:spPr>
          <a:xfrm>
            <a:off x="3119448" y="6329476"/>
            <a:ext cx="376238" cy="182051"/>
          </a:xfrm>
          <a:prstGeom prst="rect">
            <a:avLst/>
          </a:prstGeom>
        </p:spPr>
      </p:pic>
      <p:pic>
        <p:nvPicPr>
          <p:cNvPr id="14" name="图片 13"/>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extLst>
      <p:ext uri="{BB962C8B-B14F-4D97-AF65-F5344CB8AC3E}">
        <p14:creationId xmlns:p14="http://schemas.microsoft.com/office/powerpoint/2010/main" val="224677450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5_节标题">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8C40B76E-60DC-4631-AC3A-838C84D83C91}"/>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矩形 13"/>
          <p:cNvSpPr/>
          <p:nvPr userDrawn="1"/>
        </p:nvSpPr>
        <p:spPr>
          <a:xfrm rot="16200000">
            <a:off x="4405314" y="-2667001"/>
            <a:ext cx="3381374" cy="12192002"/>
          </a:xfrm>
          <a:prstGeom prst="rect">
            <a:avLst/>
          </a:prstGeom>
          <a:gradFill>
            <a:gsLst>
              <a:gs pos="30000">
                <a:srgbClr val="8D0780"/>
              </a:gs>
              <a:gs pos="100000">
                <a:srgbClr val="182983">
                  <a:alpha val="50000"/>
                </a:srgbClr>
              </a:gs>
            </a:gsLst>
            <a:lin ang="7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 name="标题 1"/>
          <p:cNvSpPr>
            <a:spLocks noGrp="1"/>
          </p:cNvSpPr>
          <p:nvPr userDrawn="1">
            <p:ph type="title"/>
          </p:nvPr>
        </p:nvSpPr>
        <p:spPr>
          <a:xfrm>
            <a:off x="3495686" y="2917033"/>
            <a:ext cx="5267314" cy="600075"/>
          </a:xfrm>
          <a:prstGeom prst="rect">
            <a:avLst/>
          </a:prstGeom>
        </p:spPr>
        <p:txBody>
          <a:bodyPr anchor="t"/>
          <a:lstStyle>
            <a:lvl1pPr algn="l">
              <a:defRPr sz="2000">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文本占位符 2"/>
          <p:cNvSpPr>
            <a:spLocks noGrp="1"/>
          </p:cNvSpPr>
          <p:nvPr userDrawn="1">
            <p:ph type="body" idx="1" hasCustomPrompt="1"/>
          </p:nvPr>
        </p:nvSpPr>
        <p:spPr>
          <a:xfrm>
            <a:off x="3495686" y="3619501"/>
            <a:ext cx="5267314" cy="438149"/>
          </a:xfrm>
          <a:prstGeom prst="rect">
            <a:avLst/>
          </a:prstGeom>
        </p:spPr>
        <p:txBody>
          <a:bodyPr/>
          <a:lstStyle>
            <a:lvl1pPr marL="0" indent="0" algn="l">
              <a:buNone/>
              <a:defRPr sz="1400">
                <a:solidFill>
                  <a:schemeClr val="bg1"/>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单击此处添加章节副标题或章节摘要</a:t>
            </a:r>
          </a:p>
        </p:txBody>
      </p:sp>
      <p:sp>
        <p:nvSpPr>
          <p:cNvPr id="10" name="椭圆 9"/>
          <p:cNvSpPr/>
          <p:nvPr userDrawn="1"/>
        </p:nvSpPr>
        <p:spPr>
          <a:xfrm>
            <a:off x="1052523" y="2395537"/>
            <a:ext cx="2066925" cy="2066925"/>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1"/>
          <p:cNvSpPr>
            <a:spLocks noGrp="1"/>
          </p:cNvSpPr>
          <p:nvPr userDrawn="1">
            <p:ph type="body" sz="quarter" idx="13" hasCustomPrompt="1"/>
          </p:nvPr>
        </p:nvSpPr>
        <p:spPr>
          <a:xfrm>
            <a:off x="1591287" y="3127374"/>
            <a:ext cx="1053736" cy="603250"/>
          </a:xfrm>
          <a:prstGeom prst="rect">
            <a:avLst/>
          </a:prstGeom>
        </p:spPr>
        <p:txBody>
          <a:bodyPr anchor="ctr"/>
          <a:lstStyle>
            <a:lvl1pPr marL="0" indent="0" algn="ctr">
              <a:buNone/>
              <a:defRPr sz="4400">
                <a:solidFill>
                  <a:schemeClr val="bg1"/>
                </a:solidFill>
                <a:latin typeface="微软雅黑" panose="020B0503020204020204" pitchFamily="34" charset="-122"/>
                <a:ea typeface="微软雅黑" panose="020B0503020204020204" pitchFamily="34" charset="-122"/>
              </a:defRPr>
            </a:lvl1pPr>
          </a:lstStyle>
          <a:p>
            <a:pPr lvl="0"/>
            <a:r>
              <a:rPr lang="en-US" altLang="zh-CN" dirty="0"/>
              <a:t>03</a:t>
            </a:r>
            <a:endParaRPr lang="zh-CN" altLang="en-US" dirty="0"/>
          </a:p>
        </p:txBody>
      </p:sp>
      <p:pic>
        <p:nvPicPr>
          <p:cNvPr id="13" name="图形 12"/>
          <p:cNvPicPr>
            <a:picLocks noChangeAspect="1"/>
          </p:cNvPicPr>
          <p:nvPr userDrawn="1"/>
        </p:nvPicPr>
        <p:blipFill>
          <a:blip r:embed="rId3"/>
          <a:stretch>
            <a:fillRect/>
          </a:stretch>
        </p:blipFill>
        <p:spPr>
          <a:xfrm>
            <a:off x="3119448" y="6329476"/>
            <a:ext cx="376238" cy="182051"/>
          </a:xfrm>
          <a:prstGeom prst="rect">
            <a:avLst/>
          </a:prstGeom>
        </p:spPr>
      </p:pic>
      <p:pic>
        <p:nvPicPr>
          <p:cNvPr id="15" name="图片 14"/>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extLst>
      <p:ext uri="{BB962C8B-B14F-4D97-AF65-F5344CB8AC3E}">
        <p14:creationId xmlns:p14="http://schemas.microsoft.com/office/powerpoint/2010/main" val="17909128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仅标题">
    <p:bg>
      <p:bgPr>
        <a:solidFill>
          <a:schemeClr val="bg1"/>
        </a:solidFill>
        <a:effectLst/>
      </p:bgPr>
    </p:bg>
    <p:spTree>
      <p:nvGrpSpPr>
        <p:cNvPr id="1" name=""/>
        <p:cNvGrpSpPr/>
        <p:nvPr/>
      </p:nvGrpSpPr>
      <p:grpSpPr>
        <a:xfrm>
          <a:off x="0" y="0"/>
          <a:ext cx="0" cy="0"/>
          <a:chOff x="0" y="0"/>
          <a:chExt cx="0" cy="0"/>
        </a:xfrm>
      </p:grpSpPr>
      <p:sp>
        <p:nvSpPr>
          <p:cNvPr id="6" name="矩形 5"/>
          <p:cNvSpPr/>
          <p:nvPr userDrawn="1"/>
        </p:nvSpPr>
        <p:spPr>
          <a:xfrm>
            <a:off x="0" y="243942"/>
            <a:ext cx="161925" cy="579259"/>
          </a:xfrm>
          <a:prstGeom prst="rect">
            <a:avLst/>
          </a:prstGeom>
          <a:gradFill flip="none" rotWithShape="1">
            <a:gsLst>
              <a:gs pos="100000">
                <a:srgbClr val="8D0780"/>
              </a:gs>
              <a:gs pos="0">
                <a:srgbClr val="182983">
                  <a:alpha val="90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7" name="标题 1"/>
          <p:cNvSpPr>
            <a:spLocks noGrp="1"/>
          </p:cNvSpPr>
          <p:nvPr>
            <p:ph type="title"/>
          </p:nvPr>
        </p:nvSpPr>
        <p:spPr>
          <a:xfrm>
            <a:off x="348488" y="243943"/>
            <a:ext cx="10148062" cy="579258"/>
          </a:xfrm>
          <a:prstGeom prst="rect">
            <a:avLst/>
          </a:prstGeom>
        </p:spPr>
        <p:txBody>
          <a:bodyPr anchor="ctr" anchorCtr="0"/>
          <a:lstStyle>
            <a:lvl1pPr>
              <a:defRPr sz="2000" b="1" i="0" baseline="0">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pic>
        <p:nvPicPr>
          <p:cNvPr id="8" name="图片 7"/>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
        <p:nvSpPr>
          <p:cNvPr id="5" name="灯片编号占位符 21">
            <a:extLst>
              <a:ext uri="{FF2B5EF4-FFF2-40B4-BE49-F238E27FC236}">
                <a16:creationId xmlns:a16="http://schemas.microsoft.com/office/drawing/2014/main" id="{46E32278-F75C-4178-B4A1-6AD90118476F}"/>
              </a:ext>
            </a:extLst>
          </p:cNvPr>
          <p:cNvSpPr>
            <a:spLocks noGrp="1"/>
          </p:cNvSpPr>
          <p:nvPr userDrawn="1"/>
        </p:nvSpPr>
        <p:spPr>
          <a:xfrm>
            <a:off x="8911180" y="6551588"/>
            <a:ext cx="2743200" cy="365125"/>
          </a:xfrm>
          <a:prstGeom prst="rect">
            <a:avLst/>
          </a:prstGeom>
        </p:spPr>
        <p:txBody>
          <a:bodyPr vert="horz" lIns="91440" tIns="45720" rIns="91440" bIns="45720" rtlCol="0" anchor="ctr"/>
          <a:lstStyle>
            <a:defPPr>
              <a:defRPr lang="zh-CN"/>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0B3597A-4D70-400C-9DFA-27137A1C64E5}" type="slidenum">
              <a:rPr lang="zh-CN" altLang="en-US" sz="1050" smtClean="0">
                <a:latin typeface="微软雅黑" panose="020B0503020204020204" pitchFamily="34" charset="-122"/>
                <a:ea typeface="微软雅黑" panose="020B0503020204020204" pitchFamily="34" charset="-122"/>
              </a:rPr>
              <a:pPr/>
              <a:t>‹#›</a:t>
            </a:fld>
            <a:endParaRPr lang="zh-CN" altLang="en-US" sz="1050" dirty="0">
              <a:latin typeface="微软雅黑" panose="020B0503020204020204" pitchFamily="34" charset="-122"/>
              <a:ea typeface="微软雅黑" panose="020B0503020204020204" pitchFamily="34" charset="-122"/>
            </a:endParaRPr>
          </a:p>
        </p:txBody>
      </p:sp>
      <p:grpSp>
        <p:nvGrpSpPr>
          <p:cNvPr id="9" name="组合 8"/>
          <p:cNvGrpSpPr/>
          <p:nvPr userDrawn="1"/>
        </p:nvGrpSpPr>
        <p:grpSpPr>
          <a:xfrm>
            <a:off x="0" y="6675437"/>
            <a:ext cx="12192000" cy="179436"/>
            <a:chOff x="0" y="6660225"/>
            <a:chExt cx="12192000" cy="179436"/>
          </a:xfrm>
        </p:grpSpPr>
        <p:pic>
          <p:nvPicPr>
            <p:cNvPr id="10" name="图片 9">
              <a:extLst>
                <a:ext uri="{FF2B5EF4-FFF2-40B4-BE49-F238E27FC236}">
                  <a16:creationId xmlns:a16="http://schemas.microsoft.com/office/drawing/2014/main" id="{AE8A6F2E-85DD-4ABE-AE0A-354C64A4B45A}"/>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t="21745" b="22607"/>
            <a:stretch/>
          </p:blipFill>
          <p:spPr>
            <a:xfrm>
              <a:off x="0" y="6665000"/>
              <a:ext cx="12192000" cy="174661"/>
            </a:xfrm>
            <a:prstGeom prst="rect">
              <a:avLst/>
            </a:prstGeom>
          </p:spPr>
        </p:pic>
        <p:sp>
          <p:nvSpPr>
            <p:cNvPr id="11" name="平行四边形 10"/>
            <p:cNvSpPr/>
            <p:nvPr userDrawn="1"/>
          </p:nvSpPr>
          <p:spPr>
            <a:xfrm flipH="1">
              <a:off x="0" y="6660225"/>
              <a:ext cx="10708974" cy="96138"/>
            </a:xfrm>
            <a:prstGeom prst="parallelogram">
              <a:avLst>
                <a:gd name="adj" fmla="val 77465"/>
              </a:avLst>
            </a:prstGeom>
            <a:gradFill flip="none" rotWithShape="1">
              <a:gsLst>
                <a:gs pos="100000">
                  <a:srgbClr val="8D0780"/>
                </a:gs>
                <a:gs pos="0">
                  <a:srgbClr val="182983"/>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2" name="矩形 11"/>
            <p:cNvSpPr/>
            <p:nvPr userDrawn="1"/>
          </p:nvSpPr>
          <p:spPr>
            <a:xfrm>
              <a:off x="0" y="6675274"/>
              <a:ext cx="174661" cy="87330"/>
            </a:xfrm>
            <a:prstGeom prst="rect">
              <a:avLst/>
            </a:prstGeom>
            <a:solidFill>
              <a:srgbClr val="1A298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348487" y="1000125"/>
            <a:ext cx="11491087" cy="690563"/>
          </a:xfrm>
          <a:prstGeom prst="rect">
            <a:avLst/>
          </a:prstGeom>
        </p:spPr>
        <p:txBody>
          <a:bodyPr/>
          <a:lstStyle/>
          <a:p>
            <a:r>
              <a:rPr lang="zh-CN" altLang="en-US" dirty="0"/>
              <a:t>单击此处编辑母版标题样式</a:t>
            </a:r>
          </a:p>
        </p:txBody>
      </p:sp>
      <p:sp>
        <p:nvSpPr>
          <p:cNvPr id="3" name="内容占位符 2"/>
          <p:cNvSpPr>
            <a:spLocks noGrp="1"/>
          </p:cNvSpPr>
          <p:nvPr>
            <p:ph sz="half" idx="1" hasCustomPrompt="1"/>
          </p:nvPr>
        </p:nvSpPr>
        <p:spPr>
          <a:xfrm>
            <a:off x="348488" y="2047875"/>
            <a:ext cx="5671312" cy="4129087"/>
          </a:xfrm>
          <a:prstGeom prst="rect">
            <a:avLst/>
          </a:prstGeom>
        </p:spPr>
        <p:txBody>
          <a:bodyPr/>
          <a:lstStyle/>
          <a:p>
            <a:pPr lvl="0"/>
            <a:r>
              <a:rPr lang="zh-CN" altLang="en-US" dirty="0"/>
              <a:t>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p>
        </p:txBody>
      </p:sp>
      <p:sp>
        <p:nvSpPr>
          <p:cNvPr id="4" name="内容占位符 3"/>
          <p:cNvSpPr>
            <a:spLocks noGrp="1"/>
          </p:cNvSpPr>
          <p:nvPr>
            <p:ph sz="half" idx="2" hasCustomPrompt="1"/>
          </p:nvPr>
        </p:nvSpPr>
        <p:spPr>
          <a:xfrm>
            <a:off x="6172200" y="2047875"/>
            <a:ext cx="5667374" cy="4129087"/>
          </a:xfrm>
          <a:prstGeom prst="rect">
            <a:avLst/>
          </a:prstGeo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灯片编号占位符 6"/>
          <p:cNvSpPr>
            <a:spLocks noGrp="1"/>
          </p:cNvSpPr>
          <p:nvPr>
            <p:ph type="sldNum" sz="quarter" idx="12"/>
          </p:nvPr>
        </p:nvSpPr>
        <p:spPr>
          <a:xfrm>
            <a:off x="9096374" y="6356350"/>
            <a:ext cx="2743200" cy="365125"/>
          </a:xfrm>
        </p:spPr>
        <p:txBody>
          <a:bodyPr/>
          <a:lstStyle/>
          <a:p>
            <a:fld id="{D0B3597A-4D70-400C-9DFA-27137A1C64E5}" type="slidenum">
              <a:rPr lang="zh-CN" altLang="en-US" smtClean="0"/>
              <a:t>‹#›</a:t>
            </a:fld>
            <a:endParaRPr lang="zh-CN" altLang="en-US"/>
          </a:p>
        </p:txBody>
      </p:sp>
      <p:sp>
        <p:nvSpPr>
          <p:cNvPr id="8" name="矩形 7"/>
          <p:cNvSpPr/>
          <p:nvPr userDrawn="1"/>
        </p:nvSpPr>
        <p:spPr>
          <a:xfrm>
            <a:off x="0" y="243942"/>
            <a:ext cx="161925" cy="579259"/>
          </a:xfrm>
          <a:prstGeom prst="rect">
            <a:avLst/>
          </a:prstGeom>
          <a:gradFill flip="none" rotWithShape="1">
            <a:gsLst>
              <a:gs pos="100000">
                <a:srgbClr val="8D0780"/>
              </a:gs>
              <a:gs pos="0">
                <a:srgbClr val="182983">
                  <a:alpha val="90000"/>
                </a:srgbClr>
              </a:gs>
            </a:gsLst>
            <a:lin ang="81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12" name="文本占位符 11"/>
          <p:cNvSpPr>
            <a:spLocks noGrp="1"/>
          </p:cNvSpPr>
          <p:nvPr>
            <p:ph type="body" sz="quarter" idx="13" hasCustomPrompt="1"/>
          </p:nvPr>
        </p:nvSpPr>
        <p:spPr>
          <a:xfrm>
            <a:off x="348487" y="243942"/>
            <a:ext cx="10157588" cy="576795"/>
          </a:xfrm>
          <a:prstGeom prst="rect">
            <a:avLst/>
          </a:prstGeom>
        </p:spPr>
        <p:txBody>
          <a:bodyPr anchor="ctr"/>
          <a:lstStyle>
            <a:lvl1pPr marL="0" indent="0">
              <a:buNone/>
              <a:defRPr sz="2000" b="1">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pic>
        <p:nvPicPr>
          <p:cNvPr id="9" name="图片 8"/>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与标题">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a:prstGeom prst="rect">
            <a:avLst/>
          </a:prstGeo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a:xfrm>
            <a:off x="838200" y="6356350"/>
            <a:ext cx="2743200" cy="365125"/>
          </a:xfrm>
          <a:prstGeom prst="rect">
            <a:avLst/>
          </a:prstGeom>
        </p:spPr>
        <p:txBody>
          <a:bodyPr/>
          <a:lstStyle/>
          <a:p>
            <a:fld id="{8893BE37-D960-4DCA-881A-5D55A39D9706}" type="datetimeFigureOut">
              <a:rPr lang="zh-CN" altLang="en-US" smtClean="0"/>
              <a:t>2018/11/29</a:t>
            </a:fld>
            <a:endParaRPr lang="zh-CN" altLang="en-US"/>
          </a:p>
        </p:txBody>
      </p:sp>
      <p:sp>
        <p:nvSpPr>
          <p:cNvPr id="6" name="页脚占位符 5"/>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7" name="灯片编号占位符 6"/>
          <p:cNvSpPr>
            <a:spLocks noGrp="1"/>
          </p:cNvSpPr>
          <p:nvPr>
            <p:ph type="sldNum" sz="quarter" idx="12"/>
          </p:nvPr>
        </p:nvSpPr>
        <p:spPr/>
        <p:txBody>
          <a:bodyPr/>
          <a:lstStyle/>
          <a:p>
            <a:fld id="{D0B3597A-4D70-400C-9DFA-27137A1C64E5}" type="slidenum">
              <a:rPr lang="zh-CN" altLang="en-US" smtClean="0"/>
              <a:t>‹#›</a:t>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标题和竖排文字">
    <p:bg>
      <p:bgPr>
        <a:blipFill dpi="0" rotWithShape="1">
          <a:blip r:embed="rId2">
            <a:alphaModFix amt="40000"/>
            <a:lum/>
          </a:blip>
          <a:srcRect/>
          <a:stretch>
            <a:fillRect/>
          </a:stretch>
        </a:blipFill>
        <a:effectLst/>
      </p:bgPr>
    </p:bg>
    <p:spTree>
      <p:nvGrpSpPr>
        <p:cNvPr id="1" name=""/>
        <p:cNvGrpSpPr/>
        <p:nvPr/>
      </p:nvGrpSpPr>
      <p:grpSpPr>
        <a:xfrm>
          <a:off x="0" y="0"/>
          <a:ext cx="0" cy="0"/>
          <a:chOff x="0" y="0"/>
          <a:chExt cx="0" cy="0"/>
        </a:xfrm>
      </p:grpSpPr>
      <p:pic>
        <p:nvPicPr>
          <p:cNvPr id="16" name="图片 15"/>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
        <p:nvSpPr>
          <p:cNvPr id="7" name="文本框 6"/>
          <p:cNvSpPr txBox="1"/>
          <p:nvPr userDrawn="1"/>
        </p:nvSpPr>
        <p:spPr>
          <a:xfrm>
            <a:off x="4721758" y="3013501"/>
            <a:ext cx="3009158" cy="830997"/>
          </a:xfrm>
          <a:prstGeom prst="rect">
            <a:avLst/>
          </a:prstGeom>
          <a:noFill/>
        </p:spPr>
        <p:txBody>
          <a:bodyPr wrap="none" rtlCol="0">
            <a:spAutoFit/>
          </a:bodyPr>
          <a:lstStyle/>
          <a:p>
            <a:pPr algn="ctr"/>
            <a:r>
              <a:rPr lang="en-US" altLang="zh-CN" sz="4800" b="1" dirty="0">
                <a:solidFill>
                  <a:srgbClr val="182983"/>
                </a:solidFill>
                <a:latin typeface="微软雅黑" panose="020B0503020204020204" pitchFamily="34" charset="-122"/>
                <a:ea typeface="微软雅黑" panose="020B0503020204020204" pitchFamily="34" charset="-122"/>
              </a:rPr>
              <a:t>Thanks</a:t>
            </a:r>
            <a:r>
              <a:rPr lang="zh-CN" altLang="en-US" sz="4800" b="1" dirty="0">
                <a:solidFill>
                  <a:srgbClr val="182983"/>
                </a:solidFill>
                <a:latin typeface="微软雅黑" panose="020B0503020204020204" pitchFamily="34" charset="-122"/>
                <a:ea typeface="微软雅黑" panose="020B0503020204020204" pitchFamily="34" charset="-122"/>
              </a:rPr>
              <a:t>！</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t>2018/11/29</a:t>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p:txBody>
          <a:bodyPr/>
          <a:lstStyle/>
          <a:p>
            <a:fld id="{D0B3597A-4D70-400C-9DFA-27137A1C64E5}"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pic>
        <p:nvPicPr>
          <p:cNvPr id="27" name="图片 26" descr="1116-12"/>
          <p:cNvPicPr>
            <a:picLocks noChangeAspect="1"/>
          </p:cNvPicPr>
          <p:nvPr userDrawn="1"/>
        </p:nvPicPr>
        <p:blipFill>
          <a:blip r:embed="rId2"/>
          <a:stretch>
            <a:fillRect/>
          </a:stretch>
        </p:blipFill>
        <p:spPr>
          <a:xfrm>
            <a:off x="1" y="0"/>
            <a:ext cx="12190265" cy="6858000"/>
          </a:xfrm>
          <a:prstGeom prst="rect">
            <a:avLst/>
          </a:prstGeom>
        </p:spPr>
      </p:pic>
      <p:sp>
        <p:nvSpPr>
          <p:cNvPr id="7" name="标题 6"/>
          <p:cNvSpPr>
            <a:spLocks noGrp="1"/>
          </p:cNvSpPr>
          <p:nvPr>
            <p:ph type="title"/>
          </p:nvPr>
        </p:nvSpPr>
        <p:spPr>
          <a:xfrm>
            <a:off x="2904472" y="4662984"/>
            <a:ext cx="3873137" cy="411685"/>
          </a:xfrm>
          <a:prstGeom prst="rect">
            <a:avLst/>
          </a:prstGeom>
        </p:spPr>
        <p:txBody>
          <a:bodyPr/>
          <a:lstStyle>
            <a:lvl1pPr>
              <a:defRPr sz="1800">
                <a:solidFill>
                  <a:schemeClr val="tx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cxnSp>
        <p:nvCxnSpPr>
          <p:cNvPr id="15" name="直接连接符 14"/>
          <p:cNvCxnSpPr/>
          <p:nvPr userDrawn="1"/>
        </p:nvCxnSpPr>
        <p:spPr>
          <a:xfrm flipV="1">
            <a:off x="635" y="3428365"/>
            <a:ext cx="12189631" cy="1854"/>
          </a:xfrm>
          <a:prstGeom prst="line">
            <a:avLst/>
          </a:prstGeom>
          <a:ln>
            <a:solidFill>
              <a:srgbClr val="8D0780"/>
            </a:solidFill>
          </a:ln>
        </p:spPr>
        <p:style>
          <a:lnRef idx="1">
            <a:schemeClr val="accent1"/>
          </a:lnRef>
          <a:fillRef idx="0">
            <a:schemeClr val="accent1"/>
          </a:fillRef>
          <a:effectRef idx="0">
            <a:schemeClr val="accent1"/>
          </a:effectRef>
          <a:fontRef idx="minor">
            <a:schemeClr val="tx1"/>
          </a:fontRef>
        </p:style>
      </p:cxnSp>
      <p:sp>
        <p:nvSpPr>
          <p:cNvPr id="16" name="椭圆 15"/>
          <p:cNvSpPr/>
          <p:nvPr userDrawn="1"/>
        </p:nvSpPr>
        <p:spPr>
          <a:xfrm>
            <a:off x="1604620" y="3336041"/>
            <a:ext cx="174171" cy="174171"/>
          </a:xfrm>
          <a:prstGeom prst="ellipse">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userDrawn="1"/>
        </p:nvSpPr>
        <p:spPr>
          <a:xfrm>
            <a:off x="3738222" y="3243943"/>
            <a:ext cx="355443" cy="355443"/>
          </a:xfrm>
          <a:prstGeom prst="ellipse">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userDrawn="1"/>
        </p:nvSpPr>
        <p:spPr>
          <a:xfrm>
            <a:off x="6384019" y="3158399"/>
            <a:ext cx="539931" cy="539931"/>
          </a:xfrm>
          <a:prstGeom prst="ellipse">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userDrawn="1"/>
        </p:nvSpPr>
        <p:spPr>
          <a:xfrm>
            <a:off x="8883378" y="3032125"/>
            <a:ext cx="792479" cy="792479"/>
          </a:xfrm>
          <a:prstGeom prst="ellipse">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userDrawn="1"/>
        </p:nvSpPr>
        <p:spPr>
          <a:xfrm flipV="1">
            <a:off x="2988730" y="5151375"/>
            <a:ext cx="764464"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占位符 31"/>
          <p:cNvSpPr>
            <a:spLocks noGrp="1"/>
          </p:cNvSpPr>
          <p:nvPr>
            <p:ph type="body" sz="quarter" idx="10" hasCustomPrompt="1"/>
          </p:nvPr>
        </p:nvSpPr>
        <p:spPr>
          <a:xfrm>
            <a:off x="2904472" y="5340547"/>
            <a:ext cx="3873136" cy="557158"/>
          </a:xfrm>
          <a:prstGeom prst="rect">
            <a:avLst/>
          </a:prstGeom>
        </p:spPr>
        <p:txBody>
          <a:bodyPr/>
          <a:lstStyle>
            <a:lvl1pPr marL="0" indent="0">
              <a:buNone/>
              <a:defRPr sz="1000">
                <a:solidFill>
                  <a:schemeClr val="tx1"/>
                </a:solidFill>
                <a:latin typeface="微软雅黑" panose="020B0503020204020204" pitchFamily="34" charset="-122"/>
                <a:ea typeface="微软雅黑" panose="020B0503020204020204" pitchFamily="34" charset="-122"/>
              </a:defRPr>
            </a:lvl1pPr>
          </a:lstStyle>
          <a:p>
            <a:pPr lvl="0"/>
            <a:r>
              <a:rPr lang="zh-CN" altLang="en-US" dirty="0"/>
              <a:t>单击此处添加章节副标题或内容摘要</a:t>
            </a:r>
          </a:p>
        </p:txBody>
      </p:sp>
      <p:sp>
        <p:nvSpPr>
          <p:cNvPr id="37" name="文本占位符 36"/>
          <p:cNvSpPr>
            <a:spLocks noGrp="1"/>
          </p:cNvSpPr>
          <p:nvPr>
            <p:ph type="body" sz="quarter" idx="11" hasCustomPrompt="1"/>
          </p:nvPr>
        </p:nvSpPr>
        <p:spPr>
          <a:xfrm>
            <a:off x="8012414" y="4659276"/>
            <a:ext cx="3886200" cy="411685"/>
          </a:xfrm>
          <a:prstGeom prst="rect">
            <a:avLst/>
          </a:prstGeom>
        </p:spPr>
        <p:txBody>
          <a:bodyPr/>
          <a:lstStyle>
            <a:lvl1pPr marL="0" indent="0">
              <a:buNone/>
              <a:defRPr sz="1800">
                <a:solidFill>
                  <a:schemeClr val="tx1"/>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39" name="矩形 38"/>
          <p:cNvSpPr/>
          <p:nvPr userDrawn="1"/>
        </p:nvSpPr>
        <p:spPr>
          <a:xfrm flipV="1">
            <a:off x="8109736" y="5151375"/>
            <a:ext cx="764464"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占位符 31"/>
          <p:cNvSpPr>
            <a:spLocks noGrp="1"/>
          </p:cNvSpPr>
          <p:nvPr>
            <p:ph type="body" sz="quarter" idx="12" hasCustomPrompt="1"/>
          </p:nvPr>
        </p:nvSpPr>
        <p:spPr>
          <a:xfrm>
            <a:off x="8025478" y="5340547"/>
            <a:ext cx="3873136" cy="557158"/>
          </a:xfrm>
          <a:prstGeom prst="rect">
            <a:avLst/>
          </a:prstGeom>
        </p:spPr>
        <p:txBody>
          <a:bodyPr/>
          <a:lstStyle>
            <a:lvl1pPr marL="0" indent="0">
              <a:buNone/>
              <a:defRPr sz="1000">
                <a:solidFill>
                  <a:schemeClr val="tx1"/>
                </a:solidFill>
                <a:latin typeface="微软雅黑" panose="020B0503020204020204" pitchFamily="34" charset="-122"/>
                <a:ea typeface="微软雅黑" panose="020B0503020204020204" pitchFamily="34" charset="-122"/>
              </a:defRPr>
            </a:lvl1pPr>
          </a:lstStyle>
          <a:p>
            <a:pPr lvl="0"/>
            <a:r>
              <a:rPr lang="zh-CN" altLang="en-US" dirty="0"/>
              <a:t>单击此处添加章节副标题或内容摘要</a:t>
            </a:r>
          </a:p>
        </p:txBody>
      </p:sp>
      <p:sp>
        <p:nvSpPr>
          <p:cNvPr id="41" name="文本占位符 36"/>
          <p:cNvSpPr>
            <a:spLocks noGrp="1"/>
          </p:cNvSpPr>
          <p:nvPr>
            <p:ph type="body" sz="quarter" idx="13" hasCustomPrompt="1"/>
          </p:nvPr>
        </p:nvSpPr>
        <p:spPr>
          <a:xfrm>
            <a:off x="2904472" y="3893646"/>
            <a:ext cx="3873136" cy="688923"/>
          </a:xfrm>
          <a:prstGeom prst="rect">
            <a:avLst/>
          </a:prstGeom>
        </p:spPr>
        <p:txBody>
          <a:bodyPr/>
          <a:lstStyle>
            <a:lvl1pPr>
              <a:defRPr lang="zh-CN" altLang="en-US" sz="4400" dirty="0">
                <a:latin typeface="微软雅黑" panose="020B0503020204020204" pitchFamily="34" charset="-122"/>
                <a:ea typeface="微软雅黑" panose="020B0503020204020204" pitchFamily="34" charset="-122"/>
              </a:defRPr>
            </a:lvl1pPr>
          </a:lstStyle>
          <a:p>
            <a:pPr marL="0" lvl="0" indent="0">
              <a:buNone/>
            </a:pPr>
            <a:r>
              <a:rPr lang="en-US" altLang="zh-CN" dirty="0"/>
              <a:t>PART  01</a:t>
            </a:r>
            <a:endParaRPr lang="zh-CN" altLang="en-US" dirty="0"/>
          </a:p>
        </p:txBody>
      </p:sp>
      <p:sp>
        <p:nvSpPr>
          <p:cNvPr id="42" name="文本占位符 36"/>
          <p:cNvSpPr>
            <a:spLocks noGrp="1"/>
          </p:cNvSpPr>
          <p:nvPr>
            <p:ph type="body" sz="quarter" idx="14" hasCustomPrompt="1"/>
          </p:nvPr>
        </p:nvSpPr>
        <p:spPr>
          <a:xfrm>
            <a:off x="8025478" y="3893646"/>
            <a:ext cx="3873136" cy="688923"/>
          </a:xfrm>
          <a:prstGeom prst="rect">
            <a:avLst/>
          </a:prstGeom>
        </p:spPr>
        <p:txBody>
          <a:bodyPr/>
          <a:lstStyle>
            <a:lvl1pPr>
              <a:defRPr lang="zh-CN" altLang="en-US" sz="4400" dirty="0">
                <a:latin typeface="微软雅黑" panose="020B0503020204020204" pitchFamily="34" charset="-122"/>
                <a:ea typeface="微软雅黑" panose="020B0503020204020204" pitchFamily="34" charset="-122"/>
              </a:defRPr>
            </a:lvl1pPr>
          </a:lstStyle>
          <a:p>
            <a:pPr marL="0" lvl="0" indent="0">
              <a:buNone/>
            </a:pPr>
            <a:r>
              <a:rPr lang="en-US" altLang="zh-CN" dirty="0"/>
              <a:t>PART  03</a:t>
            </a:r>
            <a:endParaRPr lang="zh-CN" altLang="en-US" dirty="0"/>
          </a:p>
        </p:txBody>
      </p:sp>
      <p:sp>
        <p:nvSpPr>
          <p:cNvPr id="48" name="文本占位符 36"/>
          <p:cNvSpPr>
            <a:spLocks noGrp="1"/>
          </p:cNvSpPr>
          <p:nvPr>
            <p:ph type="body" sz="quarter" idx="15" hasCustomPrompt="1"/>
          </p:nvPr>
        </p:nvSpPr>
        <p:spPr>
          <a:xfrm>
            <a:off x="3903782" y="1700820"/>
            <a:ext cx="3797436" cy="411685"/>
          </a:xfrm>
          <a:prstGeom prst="rect">
            <a:avLst/>
          </a:prstGeom>
        </p:spPr>
        <p:txBody>
          <a:bodyPr/>
          <a:lstStyle>
            <a:lvl1pPr marL="0" indent="0">
              <a:buNone/>
              <a:defRPr sz="1800">
                <a:solidFill>
                  <a:schemeClr val="tx1"/>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49" name="矩形 48"/>
          <p:cNvSpPr/>
          <p:nvPr userDrawn="1"/>
        </p:nvSpPr>
        <p:spPr>
          <a:xfrm flipV="1">
            <a:off x="3993173" y="2192919"/>
            <a:ext cx="764464"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占位符 31"/>
          <p:cNvSpPr>
            <a:spLocks noGrp="1"/>
          </p:cNvSpPr>
          <p:nvPr>
            <p:ph type="body" sz="quarter" idx="16" hasCustomPrompt="1"/>
          </p:nvPr>
        </p:nvSpPr>
        <p:spPr>
          <a:xfrm>
            <a:off x="3908915" y="2382091"/>
            <a:ext cx="3873136" cy="557158"/>
          </a:xfrm>
          <a:prstGeom prst="rect">
            <a:avLst/>
          </a:prstGeom>
        </p:spPr>
        <p:txBody>
          <a:bodyPr/>
          <a:lstStyle>
            <a:lvl1pPr marL="0" indent="0">
              <a:buNone/>
              <a:defRPr sz="1000">
                <a:solidFill>
                  <a:schemeClr val="tx1"/>
                </a:solidFill>
                <a:latin typeface="微软雅黑" panose="020B0503020204020204" pitchFamily="34" charset="-122"/>
                <a:ea typeface="微软雅黑" panose="020B0503020204020204" pitchFamily="34" charset="-122"/>
              </a:defRPr>
            </a:lvl1pPr>
          </a:lstStyle>
          <a:p>
            <a:pPr lvl="0"/>
            <a:r>
              <a:rPr lang="zh-CN" altLang="en-US" dirty="0"/>
              <a:t>单击此处添加章节副标题或内容摘要</a:t>
            </a:r>
          </a:p>
        </p:txBody>
      </p:sp>
      <p:sp>
        <p:nvSpPr>
          <p:cNvPr id="51" name="文本占位符 36"/>
          <p:cNvSpPr>
            <a:spLocks noGrp="1"/>
          </p:cNvSpPr>
          <p:nvPr>
            <p:ph type="body" sz="quarter" idx="17" hasCustomPrompt="1"/>
          </p:nvPr>
        </p:nvSpPr>
        <p:spPr>
          <a:xfrm>
            <a:off x="3908915" y="935190"/>
            <a:ext cx="3873136" cy="688923"/>
          </a:xfrm>
          <a:prstGeom prst="rect">
            <a:avLst/>
          </a:prstGeom>
        </p:spPr>
        <p:txBody>
          <a:bodyPr/>
          <a:lstStyle>
            <a:lvl1pPr marL="0" indent="0">
              <a:buNone/>
              <a:defRPr sz="4400">
                <a:solidFill>
                  <a:schemeClr val="tx1"/>
                </a:solidFill>
                <a:latin typeface="微软雅黑" panose="020B0503020204020204" pitchFamily="34" charset="-122"/>
                <a:ea typeface="微软雅黑" panose="020B0503020204020204" pitchFamily="34" charset="-122"/>
              </a:defRPr>
            </a:lvl1pPr>
          </a:lstStyle>
          <a:p>
            <a:pPr lvl="0"/>
            <a:r>
              <a:rPr lang="en-US" altLang="zh-CN" dirty="0"/>
              <a:t>PART  02</a:t>
            </a:r>
            <a:endParaRPr lang="zh-CN" altLang="en-US" dirty="0"/>
          </a:p>
        </p:txBody>
      </p:sp>
      <p:pic>
        <p:nvPicPr>
          <p:cNvPr id="8" name="图片 7" descr="1116-21"/>
          <p:cNvPicPr>
            <a:picLocks noChangeAspect="1"/>
          </p:cNvPicPr>
          <p:nvPr userDrawn="1"/>
        </p:nvPicPr>
        <p:blipFill>
          <a:blip r:embed="rId3"/>
          <a:stretch>
            <a:fillRect/>
          </a:stretch>
        </p:blipFill>
        <p:spPr>
          <a:xfrm>
            <a:off x="565150" y="2626995"/>
            <a:ext cx="2270760" cy="1243330"/>
          </a:xfrm>
          <a:prstGeom prst="rect">
            <a:avLst/>
          </a:prstGeom>
        </p:spPr>
      </p:pic>
      <p:sp>
        <p:nvSpPr>
          <p:cNvPr id="10" name="文本占位符 36"/>
          <p:cNvSpPr>
            <a:spLocks noGrp="1"/>
          </p:cNvSpPr>
          <p:nvPr>
            <p:ph type="body" sz="quarter" idx="18" hasCustomPrompt="1"/>
          </p:nvPr>
        </p:nvSpPr>
        <p:spPr>
          <a:xfrm>
            <a:off x="8275122" y="1700820"/>
            <a:ext cx="3797436" cy="411685"/>
          </a:xfrm>
          <a:prstGeom prst="rect">
            <a:avLst/>
          </a:prstGeom>
        </p:spPr>
        <p:txBody>
          <a:bodyPr/>
          <a:lstStyle>
            <a:lvl1pPr marL="0" indent="0">
              <a:buNone/>
              <a:defRPr sz="1800">
                <a:solidFill>
                  <a:schemeClr val="tx1"/>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11" name="矩形 10"/>
          <p:cNvSpPr/>
          <p:nvPr userDrawn="1"/>
        </p:nvSpPr>
        <p:spPr>
          <a:xfrm flipV="1">
            <a:off x="8349908" y="2192919"/>
            <a:ext cx="764464"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31"/>
          <p:cNvSpPr>
            <a:spLocks noGrp="1"/>
          </p:cNvSpPr>
          <p:nvPr>
            <p:ph type="body" sz="quarter" idx="19" hasCustomPrompt="1"/>
          </p:nvPr>
        </p:nvSpPr>
        <p:spPr>
          <a:xfrm>
            <a:off x="8265650" y="2382091"/>
            <a:ext cx="3873136" cy="557158"/>
          </a:xfrm>
          <a:prstGeom prst="rect">
            <a:avLst/>
          </a:prstGeom>
        </p:spPr>
        <p:txBody>
          <a:bodyPr/>
          <a:lstStyle>
            <a:lvl1pPr marL="0" indent="0">
              <a:buNone/>
              <a:defRPr sz="1000">
                <a:solidFill>
                  <a:schemeClr val="tx1"/>
                </a:solidFill>
                <a:latin typeface="微软雅黑" panose="020B0503020204020204" pitchFamily="34" charset="-122"/>
                <a:ea typeface="微软雅黑" panose="020B0503020204020204" pitchFamily="34" charset="-122"/>
              </a:defRPr>
            </a:lvl1pPr>
          </a:lstStyle>
          <a:p>
            <a:pPr lvl="0"/>
            <a:r>
              <a:rPr lang="zh-CN" altLang="en-US" dirty="0"/>
              <a:t>单击此处添加章节副标题或内容摘要</a:t>
            </a:r>
          </a:p>
        </p:txBody>
      </p:sp>
      <p:sp>
        <p:nvSpPr>
          <p:cNvPr id="13" name="文本占位符 36"/>
          <p:cNvSpPr>
            <a:spLocks noGrp="1"/>
          </p:cNvSpPr>
          <p:nvPr>
            <p:ph type="body" sz="quarter" idx="20" hasCustomPrompt="1"/>
          </p:nvPr>
        </p:nvSpPr>
        <p:spPr>
          <a:xfrm>
            <a:off x="8280255" y="935190"/>
            <a:ext cx="3873136" cy="688923"/>
          </a:xfrm>
          <a:prstGeom prst="rect">
            <a:avLst/>
          </a:prstGeom>
        </p:spPr>
        <p:txBody>
          <a:bodyPr/>
          <a:lstStyle>
            <a:lvl1pPr>
              <a:defRPr lang="zh-CN" altLang="en-US" sz="4400" dirty="0">
                <a:latin typeface="微软雅黑" panose="020B0503020204020204" pitchFamily="34" charset="-122"/>
                <a:ea typeface="微软雅黑" panose="020B0503020204020204" pitchFamily="34" charset="-122"/>
              </a:defRPr>
            </a:lvl1pPr>
          </a:lstStyle>
          <a:p>
            <a:pPr marL="0" lvl="0" indent="0">
              <a:buNone/>
            </a:pPr>
            <a:r>
              <a:rPr lang="en-US" altLang="zh-CN" dirty="0"/>
              <a:t>PART  04</a:t>
            </a:r>
            <a:endParaRPr lang="zh-CN" altLang="en-US" dirty="0"/>
          </a:p>
        </p:txBody>
      </p:sp>
      <p:pic>
        <p:nvPicPr>
          <p:cNvPr id="26" name="图片 25"/>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自定义版式">
    <p:spTree>
      <p:nvGrpSpPr>
        <p:cNvPr id="1" name=""/>
        <p:cNvGrpSpPr/>
        <p:nvPr/>
      </p:nvGrpSpPr>
      <p:grpSpPr>
        <a:xfrm>
          <a:off x="0" y="0"/>
          <a:ext cx="0" cy="0"/>
          <a:chOff x="0" y="0"/>
          <a:chExt cx="0" cy="0"/>
        </a:xfrm>
      </p:grpSpPr>
      <p:pic>
        <p:nvPicPr>
          <p:cNvPr id="21" name="图片 20" descr="1116-13"/>
          <p:cNvPicPr>
            <a:picLocks noChangeAspect="1"/>
          </p:cNvPicPr>
          <p:nvPr userDrawn="1"/>
        </p:nvPicPr>
        <p:blipFill>
          <a:blip r:embed="rId2">
            <a:alphaModFix amt="47000"/>
          </a:blip>
          <a:stretch>
            <a:fillRect/>
          </a:stretch>
        </p:blipFill>
        <p:spPr>
          <a:xfrm>
            <a:off x="0" y="0"/>
            <a:ext cx="12167235" cy="6849360"/>
          </a:xfrm>
          <a:prstGeom prst="rect">
            <a:avLst/>
          </a:prstGeom>
        </p:spPr>
      </p:pic>
      <p:pic>
        <p:nvPicPr>
          <p:cNvPr id="7" name="图片 6" descr="1116-22"/>
          <p:cNvPicPr>
            <a:picLocks noChangeAspect="1"/>
          </p:cNvPicPr>
          <p:nvPr userDrawn="1"/>
        </p:nvPicPr>
        <p:blipFill>
          <a:blip r:embed="rId3"/>
          <a:stretch>
            <a:fillRect/>
          </a:stretch>
        </p:blipFill>
        <p:spPr>
          <a:xfrm>
            <a:off x="718185" y="1320800"/>
            <a:ext cx="2835275" cy="1496695"/>
          </a:xfrm>
          <a:prstGeom prst="rect">
            <a:avLst/>
          </a:prstGeom>
        </p:spPr>
      </p:pic>
      <p:sp>
        <p:nvSpPr>
          <p:cNvPr id="10" name="文本占位符 36"/>
          <p:cNvSpPr>
            <a:spLocks noGrp="1"/>
          </p:cNvSpPr>
          <p:nvPr>
            <p:ph type="body" sz="quarter" idx="17" hasCustomPrompt="1"/>
          </p:nvPr>
        </p:nvSpPr>
        <p:spPr>
          <a:xfrm>
            <a:off x="6609247" y="862654"/>
            <a:ext cx="3872865" cy="555625"/>
          </a:xfrm>
          <a:prstGeom prst="rect">
            <a:avLst/>
          </a:prstGeom>
        </p:spPr>
        <p:txBody>
          <a:bodyPr/>
          <a:lstStyle>
            <a:lvl1pPr>
              <a:defRPr lang="zh-CN" altLang="en-US" sz="4400" dirty="0">
                <a:latin typeface="微软雅黑" panose="020B0503020204020204" pitchFamily="34" charset="-122"/>
                <a:ea typeface="微软雅黑" panose="020B0503020204020204" pitchFamily="34" charset="-122"/>
              </a:defRPr>
            </a:lvl1pPr>
          </a:lstStyle>
          <a:p>
            <a:pPr marL="0" lvl="0" indent="0">
              <a:buNone/>
            </a:pPr>
            <a:r>
              <a:rPr lang="en-US" altLang="zh-CN" dirty="0"/>
              <a:t>PART 01</a:t>
            </a:r>
            <a:endParaRPr lang="zh-CN" altLang="en-US" dirty="0"/>
          </a:p>
        </p:txBody>
      </p:sp>
      <p:sp>
        <p:nvSpPr>
          <p:cNvPr id="11" name="文本占位符 36"/>
          <p:cNvSpPr>
            <a:spLocks noGrp="1"/>
          </p:cNvSpPr>
          <p:nvPr>
            <p:ph type="body" sz="quarter" idx="18" hasCustomPrompt="1"/>
          </p:nvPr>
        </p:nvSpPr>
        <p:spPr>
          <a:xfrm>
            <a:off x="6609185" y="1447045"/>
            <a:ext cx="3797436" cy="411685"/>
          </a:xfrm>
          <a:prstGeom prst="rect">
            <a:avLst/>
          </a:prstGeom>
        </p:spPr>
        <p:txBody>
          <a:bodyPr/>
          <a:lstStyle>
            <a:lvl1pPr marL="0" indent="0">
              <a:lnSpc>
                <a:spcPct val="90000"/>
              </a:lnSpc>
              <a:buNone/>
              <a:defRPr sz="21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点击此处添加章节大标题</a:t>
            </a:r>
          </a:p>
        </p:txBody>
      </p:sp>
      <p:sp>
        <p:nvSpPr>
          <p:cNvPr id="14" name="矩形 13"/>
          <p:cNvSpPr/>
          <p:nvPr userDrawn="1"/>
        </p:nvSpPr>
        <p:spPr>
          <a:xfrm flipV="1">
            <a:off x="6703656" y="1901044"/>
            <a:ext cx="764464"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1"/>
          <p:cNvSpPr>
            <a:spLocks noGrp="1"/>
          </p:cNvSpPr>
          <p:nvPr>
            <p:ph type="body" sz="quarter" idx="19" hasCustomPrompt="1"/>
          </p:nvPr>
        </p:nvSpPr>
        <p:spPr>
          <a:xfrm>
            <a:off x="6609247" y="1971364"/>
            <a:ext cx="4251325" cy="673735"/>
          </a:xfrm>
          <a:prstGeom prst="rect">
            <a:avLst/>
          </a:prstGeom>
        </p:spPr>
        <p:txBody>
          <a:bodyPr/>
          <a:lstStyle>
            <a:lvl1pPr marL="0" indent="0">
              <a:lnSpc>
                <a:spcPct val="110000"/>
              </a:lnSpc>
              <a:buNone/>
              <a:defRPr sz="9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点击此处添加章节副标题或内容摘要，</a:t>
            </a:r>
            <a:r>
              <a:rPr lang="zh-CN" altLang="en-US" dirty="0">
                <a:sym typeface="+mn-ea"/>
              </a:rPr>
              <a:t>点击此处添加章节副标题或内容摘要，点击此处添加章节副标题或内容摘要，点击此处添加章节副标题或内容摘要</a:t>
            </a:r>
            <a:endParaRPr lang="zh-CN" altLang="en-US" dirty="0"/>
          </a:p>
          <a:p>
            <a:pPr lvl="0"/>
            <a:endParaRPr lang="zh-CN" altLang="en-US" dirty="0"/>
          </a:p>
        </p:txBody>
      </p:sp>
      <p:sp>
        <p:nvSpPr>
          <p:cNvPr id="27" name="文本占位符 36"/>
          <p:cNvSpPr>
            <a:spLocks noGrp="1"/>
          </p:cNvSpPr>
          <p:nvPr>
            <p:ph type="body" sz="quarter" idx="20" hasCustomPrompt="1"/>
          </p:nvPr>
        </p:nvSpPr>
        <p:spPr>
          <a:xfrm>
            <a:off x="5531687" y="2881864"/>
            <a:ext cx="3872865" cy="555625"/>
          </a:xfrm>
          <a:prstGeom prst="rect">
            <a:avLst/>
          </a:prstGeom>
        </p:spPr>
        <p:txBody>
          <a:bodyPr/>
          <a:lstStyle>
            <a:lvl1pPr>
              <a:defRPr lang="zh-CN" altLang="en-US" sz="4400" dirty="0">
                <a:latin typeface="微软雅黑" panose="020B0503020204020204" pitchFamily="34" charset="-122"/>
                <a:ea typeface="微软雅黑" panose="020B0503020204020204" pitchFamily="34" charset="-122"/>
              </a:defRPr>
            </a:lvl1pPr>
          </a:lstStyle>
          <a:p>
            <a:pPr marL="0" lvl="0" indent="0">
              <a:buNone/>
            </a:pPr>
            <a:r>
              <a:rPr lang="en-US" altLang="zh-CN" dirty="0"/>
              <a:t>PART 02</a:t>
            </a:r>
            <a:endParaRPr lang="zh-CN" altLang="en-US" dirty="0"/>
          </a:p>
        </p:txBody>
      </p:sp>
      <p:sp>
        <p:nvSpPr>
          <p:cNvPr id="28" name="文本占位符 36"/>
          <p:cNvSpPr>
            <a:spLocks noGrp="1"/>
          </p:cNvSpPr>
          <p:nvPr>
            <p:ph type="body" sz="quarter" idx="21" hasCustomPrompt="1"/>
          </p:nvPr>
        </p:nvSpPr>
        <p:spPr>
          <a:xfrm>
            <a:off x="5531625" y="3466255"/>
            <a:ext cx="3797436" cy="411685"/>
          </a:xfrm>
          <a:prstGeom prst="rect">
            <a:avLst/>
          </a:prstGeom>
        </p:spPr>
        <p:txBody>
          <a:bodyPr/>
          <a:lstStyle>
            <a:lvl1pPr marL="0" indent="0">
              <a:lnSpc>
                <a:spcPct val="90000"/>
              </a:lnSpc>
              <a:buNone/>
              <a:defRPr sz="21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点击此处添加章节大标题</a:t>
            </a:r>
          </a:p>
        </p:txBody>
      </p:sp>
      <p:sp>
        <p:nvSpPr>
          <p:cNvPr id="29" name="矩形 28"/>
          <p:cNvSpPr/>
          <p:nvPr userDrawn="1"/>
        </p:nvSpPr>
        <p:spPr>
          <a:xfrm flipV="1">
            <a:off x="5626096" y="3920254"/>
            <a:ext cx="764464"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占位符 31"/>
          <p:cNvSpPr>
            <a:spLocks noGrp="1"/>
          </p:cNvSpPr>
          <p:nvPr>
            <p:ph type="body" sz="quarter" idx="22" hasCustomPrompt="1"/>
          </p:nvPr>
        </p:nvSpPr>
        <p:spPr>
          <a:xfrm>
            <a:off x="5531687" y="3990574"/>
            <a:ext cx="4251325" cy="673735"/>
          </a:xfrm>
          <a:prstGeom prst="rect">
            <a:avLst/>
          </a:prstGeom>
        </p:spPr>
        <p:txBody>
          <a:bodyPr/>
          <a:lstStyle>
            <a:lvl1pPr marL="0" indent="0">
              <a:lnSpc>
                <a:spcPct val="110000"/>
              </a:lnSpc>
              <a:buNone/>
              <a:defRPr sz="9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点击此处添加章节副标题或内容摘要，</a:t>
            </a:r>
            <a:r>
              <a:rPr lang="zh-CN" altLang="en-US" dirty="0">
                <a:sym typeface="+mn-ea"/>
              </a:rPr>
              <a:t>点击此处添加章节副标题或内容摘要，点击此处添加章节副标题或内容摘要，点击此处添加章节副标题或内容摘要</a:t>
            </a:r>
            <a:endParaRPr lang="zh-CN" altLang="en-US" dirty="0"/>
          </a:p>
          <a:p>
            <a:pPr lvl="0"/>
            <a:endParaRPr lang="zh-CN" altLang="en-US" dirty="0"/>
          </a:p>
        </p:txBody>
      </p:sp>
      <p:sp>
        <p:nvSpPr>
          <p:cNvPr id="31" name="文本占位符 36"/>
          <p:cNvSpPr>
            <a:spLocks noGrp="1"/>
          </p:cNvSpPr>
          <p:nvPr>
            <p:ph type="body" sz="quarter" idx="23" hasCustomPrompt="1"/>
          </p:nvPr>
        </p:nvSpPr>
        <p:spPr>
          <a:xfrm>
            <a:off x="3553460" y="4900689"/>
            <a:ext cx="3872865" cy="555625"/>
          </a:xfrm>
          <a:prstGeom prst="rect">
            <a:avLst/>
          </a:prstGeom>
        </p:spPr>
        <p:txBody>
          <a:bodyPr/>
          <a:lstStyle>
            <a:lvl1pPr>
              <a:defRPr lang="zh-CN" altLang="en-US" sz="4400" dirty="0">
                <a:latin typeface="微软雅黑" panose="020B0503020204020204" pitchFamily="34" charset="-122"/>
                <a:ea typeface="微软雅黑" panose="020B0503020204020204" pitchFamily="34" charset="-122"/>
              </a:defRPr>
            </a:lvl1pPr>
          </a:lstStyle>
          <a:p>
            <a:pPr marL="0" lvl="0" indent="0">
              <a:buNone/>
            </a:pPr>
            <a:r>
              <a:rPr lang="en-US" altLang="zh-CN" dirty="0"/>
              <a:t>PART 03</a:t>
            </a:r>
            <a:endParaRPr lang="zh-CN" altLang="en-US" dirty="0"/>
          </a:p>
        </p:txBody>
      </p:sp>
      <p:sp>
        <p:nvSpPr>
          <p:cNvPr id="33" name="文本占位符 36"/>
          <p:cNvSpPr>
            <a:spLocks noGrp="1"/>
          </p:cNvSpPr>
          <p:nvPr>
            <p:ph type="body" sz="quarter" idx="24" hasCustomPrompt="1"/>
          </p:nvPr>
        </p:nvSpPr>
        <p:spPr>
          <a:xfrm>
            <a:off x="3553398" y="5485080"/>
            <a:ext cx="3797436" cy="411685"/>
          </a:xfrm>
          <a:prstGeom prst="rect">
            <a:avLst/>
          </a:prstGeom>
        </p:spPr>
        <p:txBody>
          <a:bodyPr/>
          <a:lstStyle>
            <a:lvl1pPr marL="0" indent="0">
              <a:lnSpc>
                <a:spcPct val="90000"/>
              </a:lnSpc>
              <a:buNone/>
              <a:defRPr sz="21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点击此处添加章节大标题</a:t>
            </a:r>
          </a:p>
        </p:txBody>
      </p:sp>
      <p:sp>
        <p:nvSpPr>
          <p:cNvPr id="34" name="矩形 33"/>
          <p:cNvSpPr/>
          <p:nvPr userDrawn="1"/>
        </p:nvSpPr>
        <p:spPr>
          <a:xfrm flipV="1">
            <a:off x="3647869" y="5939079"/>
            <a:ext cx="764464" cy="3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文本占位符 31"/>
          <p:cNvSpPr>
            <a:spLocks noGrp="1"/>
          </p:cNvSpPr>
          <p:nvPr>
            <p:ph type="body" sz="quarter" idx="25" hasCustomPrompt="1"/>
          </p:nvPr>
        </p:nvSpPr>
        <p:spPr>
          <a:xfrm>
            <a:off x="3553460" y="6009399"/>
            <a:ext cx="4251325" cy="673735"/>
          </a:xfrm>
          <a:prstGeom prst="rect">
            <a:avLst/>
          </a:prstGeom>
        </p:spPr>
        <p:txBody>
          <a:bodyPr/>
          <a:lstStyle>
            <a:lvl1pPr marL="0" indent="0">
              <a:lnSpc>
                <a:spcPct val="110000"/>
              </a:lnSpc>
              <a:buNone/>
              <a:defRPr sz="9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点击此处添加章节副标题或内容摘要，</a:t>
            </a:r>
            <a:r>
              <a:rPr lang="zh-CN" altLang="en-US" dirty="0">
                <a:sym typeface="+mn-ea"/>
              </a:rPr>
              <a:t>点击此处添加章节副标题或内容摘要，点击此处添加章节副标题或内容摘要，点击此处添加章节副标题或内容摘要</a:t>
            </a:r>
            <a:endParaRPr lang="zh-CN" altLang="en-US" dirty="0"/>
          </a:p>
          <a:p>
            <a:pPr lvl="0"/>
            <a:endParaRPr lang="zh-CN" altLang="en-US" dirty="0"/>
          </a:p>
        </p:txBody>
      </p:sp>
      <p:sp>
        <p:nvSpPr>
          <p:cNvPr id="9" name="椭圆 8"/>
          <p:cNvSpPr/>
          <p:nvPr userDrawn="1"/>
        </p:nvSpPr>
        <p:spPr>
          <a:xfrm>
            <a:off x="5242560" y="1061720"/>
            <a:ext cx="287655" cy="287655"/>
          </a:xfrm>
          <a:prstGeom prst="ellipse">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userDrawn="1"/>
        </p:nvSpPr>
        <p:spPr>
          <a:xfrm>
            <a:off x="4460240" y="2967990"/>
            <a:ext cx="287655" cy="287655"/>
          </a:xfrm>
          <a:prstGeom prst="ellipse">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userDrawn="1"/>
        </p:nvSpPr>
        <p:spPr>
          <a:xfrm>
            <a:off x="2484755" y="4726305"/>
            <a:ext cx="287655" cy="287655"/>
          </a:xfrm>
          <a:prstGeom prst="ellipse">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3" name="图片 22"/>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4" name="图片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68" y="0"/>
            <a:ext cx="12187263" cy="6858000"/>
          </a:xfrm>
          <a:prstGeom prst="rect">
            <a:avLst/>
          </a:prstGeom>
        </p:spPr>
      </p:pic>
      <p:sp>
        <p:nvSpPr>
          <p:cNvPr id="48" name="文本占位符 36"/>
          <p:cNvSpPr>
            <a:spLocks noGrp="1"/>
          </p:cNvSpPr>
          <p:nvPr>
            <p:ph type="body" sz="quarter" idx="15" hasCustomPrompt="1"/>
          </p:nvPr>
        </p:nvSpPr>
        <p:spPr>
          <a:xfrm>
            <a:off x="4134198" y="1962766"/>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51" name="文本占位符 36"/>
          <p:cNvSpPr>
            <a:spLocks noGrp="1"/>
          </p:cNvSpPr>
          <p:nvPr>
            <p:ph type="body" sz="quarter" idx="17" hasCustomPrompt="1"/>
          </p:nvPr>
        </p:nvSpPr>
        <p:spPr>
          <a:xfrm>
            <a:off x="3320524" y="1743928"/>
            <a:ext cx="752575" cy="688923"/>
          </a:xfrm>
          <a:prstGeom prst="rect">
            <a:avLst/>
          </a:prstGeom>
        </p:spPr>
        <p:txBody>
          <a:bodyPr/>
          <a:lstStyle>
            <a:lvl1pPr marL="0" indent="0">
              <a:buNone/>
              <a:defRPr sz="4400" b="1">
                <a:solidFill>
                  <a:srgbClr val="8D0780"/>
                </a:solidFill>
                <a:latin typeface="微软雅黑" panose="020B0503020204020204" pitchFamily="34" charset="-122"/>
                <a:ea typeface="微软雅黑" panose="020B0503020204020204" pitchFamily="34" charset="-122"/>
              </a:defRPr>
            </a:lvl1pPr>
          </a:lstStyle>
          <a:p>
            <a:pPr lvl="0"/>
            <a:r>
              <a:rPr lang="en-US" altLang="zh-CN" dirty="0"/>
              <a:t>01</a:t>
            </a:r>
            <a:endParaRPr lang="zh-CN" altLang="en-US" dirty="0"/>
          </a:p>
        </p:txBody>
      </p:sp>
      <p:sp>
        <p:nvSpPr>
          <p:cNvPr id="5" name="文本框 4"/>
          <p:cNvSpPr txBox="1"/>
          <p:nvPr userDrawn="1"/>
        </p:nvSpPr>
        <p:spPr>
          <a:xfrm>
            <a:off x="217714" y="2868431"/>
            <a:ext cx="1415772" cy="830997"/>
          </a:xfrm>
          <a:prstGeom prst="rect">
            <a:avLst/>
          </a:prstGeom>
          <a:noFill/>
        </p:spPr>
        <p:txBody>
          <a:bodyPr wrap="none" rtlCol="0">
            <a:spAutoFit/>
          </a:bodyPr>
          <a:lstStyle/>
          <a:p>
            <a:r>
              <a:rPr lang="zh-CN" altLang="en-US" sz="4800" dirty="0">
                <a:latin typeface="微软雅黑" panose="020B0503020204020204" pitchFamily="34" charset="-122"/>
                <a:ea typeface="微软雅黑" panose="020B0503020204020204" pitchFamily="34" charset="-122"/>
              </a:rPr>
              <a:t>目录</a:t>
            </a:r>
          </a:p>
        </p:txBody>
      </p:sp>
      <p:sp>
        <p:nvSpPr>
          <p:cNvPr id="26" name="文本框 25"/>
          <p:cNvSpPr txBox="1"/>
          <p:nvPr userDrawn="1"/>
        </p:nvSpPr>
        <p:spPr>
          <a:xfrm>
            <a:off x="293386" y="3605116"/>
            <a:ext cx="1334533" cy="338554"/>
          </a:xfrm>
          <a:prstGeom prst="rect">
            <a:avLst/>
          </a:prstGeom>
          <a:noFill/>
        </p:spPr>
        <p:txBody>
          <a:bodyPr wrap="none" rtlCol="0">
            <a:spAutoFit/>
          </a:bodyPr>
          <a:lstStyle/>
          <a:p>
            <a:r>
              <a:rPr lang="en-US" altLang="zh-CN" sz="1600" b="1" dirty="0">
                <a:latin typeface="微软雅黑" panose="020B0503020204020204" pitchFamily="34" charset="-122"/>
                <a:ea typeface="微软雅黑" panose="020B0503020204020204" pitchFamily="34" charset="-122"/>
              </a:rPr>
              <a:t>CONTENTS</a:t>
            </a:r>
            <a:endParaRPr lang="zh-CN" altLang="en-US" sz="1600" b="1" dirty="0">
              <a:latin typeface="微软雅黑" panose="020B0503020204020204" pitchFamily="34" charset="-122"/>
              <a:ea typeface="微软雅黑" panose="020B0503020204020204" pitchFamily="34" charset="-122"/>
            </a:endParaRPr>
          </a:p>
        </p:txBody>
      </p:sp>
      <p:sp>
        <p:nvSpPr>
          <p:cNvPr id="28" name="文本占位符 36"/>
          <p:cNvSpPr>
            <a:spLocks noGrp="1"/>
          </p:cNvSpPr>
          <p:nvPr>
            <p:ph type="body" sz="quarter" idx="18" hasCustomPrompt="1"/>
          </p:nvPr>
        </p:nvSpPr>
        <p:spPr>
          <a:xfrm>
            <a:off x="4717673" y="3223157"/>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29" name="文本占位符 36"/>
          <p:cNvSpPr>
            <a:spLocks noGrp="1"/>
          </p:cNvSpPr>
          <p:nvPr>
            <p:ph type="body" sz="quarter" idx="19" hasCustomPrompt="1"/>
          </p:nvPr>
        </p:nvSpPr>
        <p:spPr>
          <a:xfrm>
            <a:off x="3903999" y="3004319"/>
            <a:ext cx="752575" cy="688923"/>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02</a:t>
            </a:r>
            <a:endParaRPr lang="zh-CN" altLang="en-US" dirty="0"/>
          </a:p>
        </p:txBody>
      </p:sp>
      <p:sp>
        <p:nvSpPr>
          <p:cNvPr id="30" name="文本占位符 36"/>
          <p:cNvSpPr>
            <a:spLocks noGrp="1"/>
          </p:cNvSpPr>
          <p:nvPr>
            <p:ph type="body" sz="quarter" idx="20" hasCustomPrompt="1"/>
          </p:nvPr>
        </p:nvSpPr>
        <p:spPr>
          <a:xfrm>
            <a:off x="4134198" y="4482894"/>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31" name="文本占位符 36"/>
          <p:cNvSpPr>
            <a:spLocks noGrp="1"/>
          </p:cNvSpPr>
          <p:nvPr>
            <p:ph type="body" sz="quarter" idx="21" hasCustomPrompt="1"/>
          </p:nvPr>
        </p:nvSpPr>
        <p:spPr>
          <a:xfrm>
            <a:off x="3320524" y="4264056"/>
            <a:ext cx="752575" cy="688923"/>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03</a:t>
            </a:r>
            <a:endParaRPr lang="zh-CN" altLang="en-US" dirty="0"/>
          </a:p>
        </p:txBody>
      </p:sp>
      <p:pic>
        <p:nvPicPr>
          <p:cNvPr id="13" name="图片 12"/>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pic>
        <p:nvPicPr>
          <p:cNvPr id="27" name="图片 2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68" y="0"/>
            <a:ext cx="12187263" cy="6858000"/>
          </a:xfrm>
          <a:prstGeom prst="rect">
            <a:avLst/>
          </a:prstGeom>
        </p:spPr>
      </p:pic>
      <p:sp>
        <p:nvSpPr>
          <p:cNvPr id="28" name="文本占位符 36"/>
          <p:cNvSpPr>
            <a:spLocks noGrp="1"/>
          </p:cNvSpPr>
          <p:nvPr>
            <p:ph type="body" sz="quarter" idx="15" hasCustomPrompt="1"/>
          </p:nvPr>
        </p:nvSpPr>
        <p:spPr>
          <a:xfrm>
            <a:off x="3814293" y="1354844"/>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29" name="文本占位符 36"/>
          <p:cNvSpPr>
            <a:spLocks noGrp="1"/>
          </p:cNvSpPr>
          <p:nvPr>
            <p:ph type="body" sz="quarter" idx="17" hasCustomPrompt="1"/>
          </p:nvPr>
        </p:nvSpPr>
        <p:spPr>
          <a:xfrm>
            <a:off x="3000619" y="1136006"/>
            <a:ext cx="752575" cy="688923"/>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01</a:t>
            </a:r>
            <a:endParaRPr lang="zh-CN" altLang="en-US" dirty="0"/>
          </a:p>
        </p:txBody>
      </p:sp>
      <p:sp>
        <p:nvSpPr>
          <p:cNvPr id="30" name="文本框 29"/>
          <p:cNvSpPr txBox="1"/>
          <p:nvPr userDrawn="1"/>
        </p:nvSpPr>
        <p:spPr>
          <a:xfrm>
            <a:off x="217714" y="2868431"/>
            <a:ext cx="1415772" cy="830997"/>
          </a:xfrm>
          <a:prstGeom prst="rect">
            <a:avLst/>
          </a:prstGeom>
          <a:noFill/>
        </p:spPr>
        <p:txBody>
          <a:bodyPr wrap="none" rtlCol="0">
            <a:spAutoFit/>
          </a:bodyPr>
          <a:lstStyle/>
          <a:p>
            <a:r>
              <a:rPr lang="zh-CN" altLang="en-US" sz="4800" dirty="0">
                <a:latin typeface="微软雅黑" panose="020B0503020204020204" pitchFamily="34" charset="-122"/>
                <a:ea typeface="微软雅黑" panose="020B0503020204020204" pitchFamily="34" charset="-122"/>
              </a:rPr>
              <a:t>目录</a:t>
            </a:r>
          </a:p>
        </p:txBody>
      </p:sp>
      <p:sp>
        <p:nvSpPr>
          <p:cNvPr id="31" name="文本框 30"/>
          <p:cNvSpPr txBox="1"/>
          <p:nvPr userDrawn="1"/>
        </p:nvSpPr>
        <p:spPr>
          <a:xfrm>
            <a:off x="293386" y="3605116"/>
            <a:ext cx="1334533" cy="338554"/>
          </a:xfrm>
          <a:prstGeom prst="rect">
            <a:avLst/>
          </a:prstGeom>
          <a:noFill/>
        </p:spPr>
        <p:txBody>
          <a:bodyPr wrap="none" rtlCol="0">
            <a:spAutoFit/>
          </a:bodyPr>
          <a:lstStyle/>
          <a:p>
            <a:r>
              <a:rPr lang="en-US" altLang="zh-CN" sz="1600" b="1" dirty="0">
                <a:latin typeface="微软雅黑" panose="020B0503020204020204" pitchFamily="34" charset="-122"/>
                <a:ea typeface="微软雅黑" panose="020B0503020204020204" pitchFamily="34" charset="-122"/>
              </a:rPr>
              <a:t>CONTENTS</a:t>
            </a:r>
            <a:endParaRPr lang="zh-CN" altLang="en-US" sz="1600" b="1" dirty="0">
              <a:latin typeface="微软雅黑" panose="020B0503020204020204" pitchFamily="34" charset="-122"/>
              <a:ea typeface="微软雅黑" panose="020B0503020204020204" pitchFamily="34" charset="-122"/>
            </a:endParaRPr>
          </a:p>
        </p:txBody>
      </p:sp>
      <p:sp>
        <p:nvSpPr>
          <p:cNvPr id="33" name="文本占位符 36"/>
          <p:cNvSpPr>
            <a:spLocks noGrp="1"/>
          </p:cNvSpPr>
          <p:nvPr>
            <p:ph type="body" sz="quarter" idx="18" hasCustomPrompt="1"/>
          </p:nvPr>
        </p:nvSpPr>
        <p:spPr>
          <a:xfrm>
            <a:off x="4473833" y="2552894"/>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34" name="文本占位符 36"/>
          <p:cNvSpPr>
            <a:spLocks noGrp="1"/>
          </p:cNvSpPr>
          <p:nvPr>
            <p:ph type="body" sz="quarter" idx="19" hasCustomPrompt="1"/>
          </p:nvPr>
        </p:nvSpPr>
        <p:spPr>
          <a:xfrm>
            <a:off x="3660159" y="2334056"/>
            <a:ext cx="752575" cy="688923"/>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02</a:t>
            </a:r>
            <a:endParaRPr lang="zh-CN" altLang="en-US" dirty="0"/>
          </a:p>
        </p:txBody>
      </p:sp>
      <p:sp>
        <p:nvSpPr>
          <p:cNvPr id="35" name="文本占位符 36"/>
          <p:cNvSpPr>
            <a:spLocks noGrp="1"/>
          </p:cNvSpPr>
          <p:nvPr>
            <p:ph type="body" sz="quarter" idx="20" hasCustomPrompt="1"/>
          </p:nvPr>
        </p:nvSpPr>
        <p:spPr>
          <a:xfrm>
            <a:off x="4473833" y="3715193"/>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36" name="文本占位符 36"/>
          <p:cNvSpPr>
            <a:spLocks noGrp="1"/>
          </p:cNvSpPr>
          <p:nvPr>
            <p:ph type="body" sz="quarter" idx="21" hasCustomPrompt="1"/>
          </p:nvPr>
        </p:nvSpPr>
        <p:spPr>
          <a:xfrm>
            <a:off x="3660159" y="3496355"/>
            <a:ext cx="752575" cy="688923"/>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03</a:t>
            </a:r>
            <a:endParaRPr lang="zh-CN" altLang="en-US" dirty="0"/>
          </a:p>
        </p:txBody>
      </p:sp>
      <p:sp>
        <p:nvSpPr>
          <p:cNvPr id="38" name="文本占位符 36"/>
          <p:cNvSpPr>
            <a:spLocks noGrp="1"/>
          </p:cNvSpPr>
          <p:nvPr>
            <p:ph type="body" sz="quarter" idx="22" hasCustomPrompt="1"/>
          </p:nvPr>
        </p:nvSpPr>
        <p:spPr>
          <a:xfrm>
            <a:off x="3753194" y="4850248"/>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43" name="文本占位符 36"/>
          <p:cNvSpPr>
            <a:spLocks noGrp="1"/>
          </p:cNvSpPr>
          <p:nvPr>
            <p:ph type="body" sz="quarter" idx="23" hasCustomPrompt="1"/>
          </p:nvPr>
        </p:nvSpPr>
        <p:spPr>
          <a:xfrm>
            <a:off x="2939520" y="4631410"/>
            <a:ext cx="752575" cy="688923"/>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04</a:t>
            </a:r>
            <a:endParaRPr lang="zh-CN" altLang="en-US" dirty="0"/>
          </a:p>
        </p:txBody>
      </p:sp>
      <p:pic>
        <p:nvPicPr>
          <p:cNvPr id="16" name="图片 15"/>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pic>
        <p:nvPicPr>
          <p:cNvPr id="31" name="图片 3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368" y="0"/>
            <a:ext cx="12187263" cy="6858000"/>
          </a:xfrm>
          <a:prstGeom prst="rect">
            <a:avLst/>
          </a:prstGeom>
        </p:spPr>
      </p:pic>
      <p:sp>
        <p:nvSpPr>
          <p:cNvPr id="33" name="文本占位符 36"/>
          <p:cNvSpPr>
            <a:spLocks noGrp="1"/>
          </p:cNvSpPr>
          <p:nvPr>
            <p:ph type="body" sz="quarter" idx="15" hasCustomPrompt="1"/>
          </p:nvPr>
        </p:nvSpPr>
        <p:spPr>
          <a:xfrm>
            <a:off x="3814293" y="1120330"/>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34" name="文本占位符 36"/>
          <p:cNvSpPr>
            <a:spLocks noGrp="1"/>
          </p:cNvSpPr>
          <p:nvPr>
            <p:ph type="body" sz="quarter" idx="17" hasCustomPrompt="1"/>
          </p:nvPr>
        </p:nvSpPr>
        <p:spPr>
          <a:xfrm>
            <a:off x="3000619" y="901492"/>
            <a:ext cx="752575" cy="688923"/>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01</a:t>
            </a:r>
            <a:endParaRPr lang="zh-CN" altLang="en-US" dirty="0"/>
          </a:p>
        </p:txBody>
      </p:sp>
      <p:sp>
        <p:nvSpPr>
          <p:cNvPr id="35" name="文本框 34"/>
          <p:cNvSpPr txBox="1"/>
          <p:nvPr userDrawn="1"/>
        </p:nvSpPr>
        <p:spPr>
          <a:xfrm>
            <a:off x="217714" y="2868431"/>
            <a:ext cx="1415772" cy="830997"/>
          </a:xfrm>
          <a:prstGeom prst="rect">
            <a:avLst/>
          </a:prstGeom>
          <a:noFill/>
        </p:spPr>
        <p:txBody>
          <a:bodyPr wrap="none" rtlCol="0">
            <a:spAutoFit/>
          </a:bodyPr>
          <a:lstStyle/>
          <a:p>
            <a:r>
              <a:rPr lang="zh-CN" altLang="en-US" sz="4800" dirty="0">
                <a:latin typeface="微软雅黑" panose="020B0503020204020204" pitchFamily="34" charset="-122"/>
                <a:ea typeface="微软雅黑" panose="020B0503020204020204" pitchFamily="34" charset="-122"/>
              </a:rPr>
              <a:t>目录</a:t>
            </a:r>
          </a:p>
        </p:txBody>
      </p:sp>
      <p:sp>
        <p:nvSpPr>
          <p:cNvPr id="36" name="文本框 35"/>
          <p:cNvSpPr txBox="1"/>
          <p:nvPr userDrawn="1"/>
        </p:nvSpPr>
        <p:spPr>
          <a:xfrm>
            <a:off x="293386" y="3605116"/>
            <a:ext cx="1334533" cy="338554"/>
          </a:xfrm>
          <a:prstGeom prst="rect">
            <a:avLst/>
          </a:prstGeom>
          <a:noFill/>
        </p:spPr>
        <p:txBody>
          <a:bodyPr wrap="none" rtlCol="0">
            <a:spAutoFit/>
          </a:bodyPr>
          <a:lstStyle/>
          <a:p>
            <a:r>
              <a:rPr lang="en-US" altLang="zh-CN" sz="1600" b="1" dirty="0">
                <a:latin typeface="微软雅黑" panose="020B0503020204020204" pitchFamily="34" charset="-122"/>
                <a:ea typeface="微软雅黑" panose="020B0503020204020204" pitchFamily="34" charset="-122"/>
              </a:rPr>
              <a:t>CONTENTS</a:t>
            </a:r>
            <a:endParaRPr lang="zh-CN" altLang="en-US" sz="1600" b="1" dirty="0">
              <a:latin typeface="微软雅黑" panose="020B0503020204020204" pitchFamily="34" charset="-122"/>
              <a:ea typeface="微软雅黑" panose="020B0503020204020204" pitchFamily="34" charset="-122"/>
            </a:endParaRPr>
          </a:p>
        </p:txBody>
      </p:sp>
      <p:sp>
        <p:nvSpPr>
          <p:cNvPr id="38" name="文本占位符 36"/>
          <p:cNvSpPr>
            <a:spLocks noGrp="1"/>
          </p:cNvSpPr>
          <p:nvPr>
            <p:ph type="body" sz="quarter" idx="18" hasCustomPrompt="1"/>
          </p:nvPr>
        </p:nvSpPr>
        <p:spPr>
          <a:xfrm>
            <a:off x="4473833" y="2182260"/>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43" name="文本占位符 36"/>
          <p:cNvSpPr>
            <a:spLocks noGrp="1"/>
          </p:cNvSpPr>
          <p:nvPr>
            <p:ph type="body" sz="quarter" idx="19" hasCustomPrompt="1"/>
          </p:nvPr>
        </p:nvSpPr>
        <p:spPr>
          <a:xfrm>
            <a:off x="3660159" y="1963422"/>
            <a:ext cx="752575" cy="688923"/>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02</a:t>
            </a:r>
            <a:endParaRPr lang="zh-CN" altLang="en-US" dirty="0"/>
          </a:p>
        </p:txBody>
      </p:sp>
      <p:sp>
        <p:nvSpPr>
          <p:cNvPr id="44" name="文本占位符 36"/>
          <p:cNvSpPr>
            <a:spLocks noGrp="1"/>
          </p:cNvSpPr>
          <p:nvPr>
            <p:ph type="body" sz="quarter" idx="20" hasCustomPrompt="1"/>
          </p:nvPr>
        </p:nvSpPr>
        <p:spPr>
          <a:xfrm>
            <a:off x="4944096" y="3231890"/>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45" name="文本占位符 36"/>
          <p:cNvSpPr>
            <a:spLocks noGrp="1"/>
          </p:cNvSpPr>
          <p:nvPr>
            <p:ph type="body" sz="quarter" idx="21" hasCustomPrompt="1"/>
          </p:nvPr>
        </p:nvSpPr>
        <p:spPr>
          <a:xfrm>
            <a:off x="4130422" y="3013052"/>
            <a:ext cx="752575" cy="688923"/>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03</a:t>
            </a:r>
            <a:endParaRPr lang="zh-CN" altLang="en-US" dirty="0"/>
          </a:p>
        </p:txBody>
      </p:sp>
      <p:sp>
        <p:nvSpPr>
          <p:cNvPr id="46" name="文本占位符 36"/>
          <p:cNvSpPr>
            <a:spLocks noGrp="1"/>
          </p:cNvSpPr>
          <p:nvPr>
            <p:ph type="body" sz="quarter" idx="22" hasCustomPrompt="1"/>
          </p:nvPr>
        </p:nvSpPr>
        <p:spPr>
          <a:xfrm>
            <a:off x="4461170" y="4293820"/>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47" name="文本占位符 36"/>
          <p:cNvSpPr>
            <a:spLocks noGrp="1"/>
          </p:cNvSpPr>
          <p:nvPr>
            <p:ph type="body" sz="quarter" idx="23" hasCustomPrompt="1"/>
          </p:nvPr>
        </p:nvSpPr>
        <p:spPr>
          <a:xfrm>
            <a:off x="3647496" y="4074982"/>
            <a:ext cx="752575" cy="688923"/>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04</a:t>
            </a:r>
            <a:endParaRPr lang="zh-CN" altLang="en-US" dirty="0"/>
          </a:p>
        </p:txBody>
      </p:sp>
      <p:sp>
        <p:nvSpPr>
          <p:cNvPr id="56" name="文本占位符 36"/>
          <p:cNvSpPr>
            <a:spLocks noGrp="1"/>
          </p:cNvSpPr>
          <p:nvPr>
            <p:ph type="body" sz="quarter" idx="24" hasCustomPrompt="1"/>
          </p:nvPr>
        </p:nvSpPr>
        <p:spPr>
          <a:xfrm>
            <a:off x="3814293" y="5311667"/>
            <a:ext cx="4876862" cy="411685"/>
          </a:xfrm>
          <a:prstGeom prst="rect">
            <a:avLst/>
          </a:prstGeom>
        </p:spPr>
        <p:txBody>
          <a:bodyPr/>
          <a:lstStyle>
            <a:lvl1pPr marL="0" indent="0">
              <a:buNone/>
              <a:defRPr sz="2400">
                <a:solidFill>
                  <a:schemeClr val="tx1">
                    <a:lumMod val="85000"/>
                    <a:lumOff val="15000"/>
                  </a:schemeClr>
                </a:solidFill>
                <a:latin typeface="微软雅黑" panose="020B0503020204020204" pitchFamily="34" charset="-122"/>
                <a:ea typeface="微软雅黑" panose="020B0503020204020204" pitchFamily="34" charset="-122"/>
              </a:defRPr>
            </a:lvl1pPr>
          </a:lstStyle>
          <a:p>
            <a:pPr lvl="0"/>
            <a:r>
              <a:rPr lang="zh-CN" altLang="en-US" dirty="0"/>
              <a:t>单击此处编辑母版标题样式</a:t>
            </a:r>
          </a:p>
        </p:txBody>
      </p:sp>
      <p:sp>
        <p:nvSpPr>
          <p:cNvPr id="57" name="文本占位符 36"/>
          <p:cNvSpPr>
            <a:spLocks noGrp="1"/>
          </p:cNvSpPr>
          <p:nvPr>
            <p:ph type="body" sz="quarter" idx="25" hasCustomPrompt="1"/>
          </p:nvPr>
        </p:nvSpPr>
        <p:spPr>
          <a:xfrm>
            <a:off x="3000619" y="5092829"/>
            <a:ext cx="752575" cy="688923"/>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05</a:t>
            </a:r>
            <a:endParaRPr lang="zh-CN" altLang="en-US" dirty="0"/>
          </a:p>
        </p:txBody>
      </p:sp>
      <p:pic>
        <p:nvPicPr>
          <p:cNvPr id="18" name="图片 17"/>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3_自定义版式">
    <p:spTree>
      <p:nvGrpSpPr>
        <p:cNvPr id="1" name=""/>
        <p:cNvGrpSpPr/>
        <p:nvPr/>
      </p:nvGrpSpPr>
      <p:grpSpPr>
        <a:xfrm>
          <a:off x="0" y="0"/>
          <a:ext cx="0" cy="0"/>
          <a:chOff x="0" y="0"/>
          <a:chExt cx="0" cy="0"/>
        </a:xfrm>
      </p:grpSpPr>
      <p:pic>
        <p:nvPicPr>
          <p:cNvPr id="22" name="图片 21" descr="1116-15"/>
          <p:cNvPicPr>
            <a:picLocks noChangeAspect="1"/>
          </p:cNvPicPr>
          <p:nvPr userDrawn="1"/>
        </p:nvPicPr>
        <p:blipFill>
          <a:blip r:embed="rId2">
            <a:alphaModFix amt="33000"/>
          </a:blip>
          <a:stretch>
            <a:fillRect/>
          </a:stretch>
        </p:blipFill>
        <p:spPr>
          <a:xfrm>
            <a:off x="0" y="0"/>
            <a:ext cx="12190616" cy="6858635"/>
          </a:xfrm>
          <a:prstGeom prst="rect">
            <a:avLst/>
          </a:prstGeom>
        </p:spPr>
      </p:pic>
      <p:sp>
        <p:nvSpPr>
          <p:cNvPr id="8" name="矩形 7"/>
          <p:cNvSpPr/>
          <p:nvPr userDrawn="1"/>
        </p:nvSpPr>
        <p:spPr>
          <a:xfrm>
            <a:off x="-28575" y="2875915"/>
            <a:ext cx="3387090" cy="1077595"/>
          </a:xfrm>
          <a:prstGeom prst="rect">
            <a:avLst/>
          </a:prstGeom>
          <a:solidFill>
            <a:srgbClr val="182A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文本占位符 36"/>
          <p:cNvSpPr>
            <a:spLocks noGrp="1"/>
          </p:cNvSpPr>
          <p:nvPr>
            <p:ph type="body" sz="quarter" idx="14" hasCustomPrompt="1"/>
          </p:nvPr>
        </p:nvSpPr>
        <p:spPr>
          <a:xfrm>
            <a:off x="4171315" y="1014095"/>
            <a:ext cx="812800" cy="688975"/>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01</a:t>
            </a:r>
            <a:endParaRPr lang="zh-CN" altLang="en-US" dirty="0"/>
          </a:p>
        </p:txBody>
      </p:sp>
      <p:sp>
        <p:nvSpPr>
          <p:cNvPr id="9" name="文本占位符 36"/>
          <p:cNvSpPr>
            <a:spLocks noGrp="1"/>
          </p:cNvSpPr>
          <p:nvPr>
            <p:ph type="body" sz="quarter" idx="15" hasCustomPrompt="1"/>
          </p:nvPr>
        </p:nvSpPr>
        <p:spPr>
          <a:xfrm>
            <a:off x="4869815" y="1071245"/>
            <a:ext cx="3797300" cy="446405"/>
          </a:xfrm>
          <a:prstGeom prst="rect">
            <a:avLst/>
          </a:prstGeom>
        </p:spPr>
        <p:txBody>
          <a:bodyPr/>
          <a:lstStyle>
            <a:lvl1pPr marL="0" indent="0" algn="l">
              <a:buNone/>
              <a:defRPr sz="22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点击此处添加章节大标题</a:t>
            </a:r>
          </a:p>
        </p:txBody>
      </p:sp>
      <p:sp>
        <p:nvSpPr>
          <p:cNvPr id="10" name="文本占位符 36"/>
          <p:cNvSpPr>
            <a:spLocks noGrp="1"/>
          </p:cNvSpPr>
          <p:nvPr>
            <p:ph type="body" sz="quarter" idx="18" hasCustomPrompt="1"/>
          </p:nvPr>
        </p:nvSpPr>
        <p:spPr>
          <a:xfrm>
            <a:off x="4860290" y="1425575"/>
            <a:ext cx="3797300" cy="446405"/>
          </a:xfrm>
          <a:prstGeom prst="rect">
            <a:avLst/>
          </a:prstGeom>
        </p:spPr>
        <p:txBody>
          <a:bodyPr/>
          <a:lstStyle>
            <a:lvl1pPr marL="0" indent="0" algn="l">
              <a:buNone/>
              <a:defRPr sz="10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点击此处添加章节副标题或者摘要</a:t>
            </a:r>
          </a:p>
        </p:txBody>
      </p:sp>
      <p:sp>
        <p:nvSpPr>
          <p:cNvPr id="11" name="文本占位符 36"/>
          <p:cNvSpPr>
            <a:spLocks noGrp="1"/>
          </p:cNvSpPr>
          <p:nvPr>
            <p:ph type="body" sz="quarter" idx="19" hasCustomPrompt="1"/>
          </p:nvPr>
        </p:nvSpPr>
        <p:spPr>
          <a:xfrm>
            <a:off x="4161790" y="1985010"/>
            <a:ext cx="812800" cy="688975"/>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02</a:t>
            </a:r>
            <a:endParaRPr lang="zh-CN" altLang="en-US" dirty="0"/>
          </a:p>
        </p:txBody>
      </p:sp>
      <p:sp>
        <p:nvSpPr>
          <p:cNvPr id="12" name="文本占位符 36"/>
          <p:cNvSpPr>
            <a:spLocks noGrp="1"/>
          </p:cNvSpPr>
          <p:nvPr>
            <p:ph type="body" sz="quarter" idx="20" hasCustomPrompt="1"/>
          </p:nvPr>
        </p:nvSpPr>
        <p:spPr>
          <a:xfrm>
            <a:off x="4860290" y="2042160"/>
            <a:ext cx="3797300" cy="446405"/>
          </a:xfrm>
          <a:prstGeom prst="rect">
            <a:avLst/>
          </a:prstGeom>
        </p:spPr>
        <p:txBody>
          <a:bodyPr/>
          <a:lstStyle>
            <a:lvl1pPr marL="0" indent="0" algn="l">
              <a:buNone/>
              <a:defRPr sz="22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点击此处添加章节大标题</a:t>
            </a:r>
          </a:p>
        </p:txBody>
      </p:sp>
      <p:sp>
        <p:nvSpPr>
          <p:cNvPr id="13" name="文本占位符 36"/>
          <p:cNvSpPr>
            <a:spLocks noGrp="1"/>
          </p:cNvSpPr>
          <p:nvPr>
            <p:ph type="body" sz="quarter" idx="21" hasCustomPrompt="1"/>
          </p:nvPr>
        </p:nvSpPr>
        <p:spPr>
          <a:xfrm>
            <a:off x="4850765" y="2396490"/>
            <a:ext cx="3797300" cy="446405"/>
          </a:xfrm>
          <a:prstGeom prst="rect">
            <a:avLst/>
          </a:prstGeom>
        </p:spPr>
        <p:txBody>
          <a:bodyPr/>
          <a:lstStyle>
            <a:lvl1pPr marL="0" indent="0" algn="l">
              <a:buNone/>
              <a:defRPr sz="10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点击此处添加章节副标题或者摘要</a:t>
            </a:r>
          </a:p>
        </p:txBody>
      </p:sp>
      <p:sp>
        <p:nvSpPr>
          <p:cNvPr id="33" name="文本占位符 36"/>
          <p:cNvSpPr>
            <a:spLocks noGrp="1"/>
          </p:cNvSpPr>
          <p:nvPr>
            <p:ph type="body" sz="quarter" idx="22" hasCustomPrompt="1"/>
          </p:nvPr>
        </p:nvSpPr>
        <p:spPr>
          <a:xfrm>
            <a:off x="4180840" y="2969895"/>
            <a:ext cx="812800" cy="688975"/>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03</a:t>
            </a:r>
            <a:endParaRPr lang="zh-CN" altLang="en-US" dirty="0"/>
          </a:p>
        </p:txBody>
      </p:sp>
      <p:sp>
        <p:nvSpPr>
          <p:cNvPr id="35" name="文本占位符 36"/>
          <p:cNvSpPr>
            <a:spLocks noGrp="1"/>
          </p:cNvSpPr>
          <p:nvPr>
            <p:ph type="body" sz="quarter" idx="23" hasCustomPrompt="1"/>
          </p:nvPr>
        </p:nvSpPr>
        <p:spPr>
          <a:xfrm>
            <a:off x="4879340" y="3027045"/>
            <a:ext cx="3797300" cy="446405"/>
          </a:xfrm>
          <a:prstGeom prst="rect">
            <a:avLst/>
          </a:prstGeom>
        </p:spPr>
        <p:txBody>
          <a:bodyPr/>
          <a:lstStyle>
            <a:lvl1pPr marL="0" indent="0" algn="l">
              <a:buNone/>
              <a:defRPr sz="22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点击此处添加章节大标题</a:t>
            </a:r>
          </a:p>
        </p:txBody>
      </p:sp>
      <p:sp>
        <p:nvSpPr>
          <p:cNvPr id="14" name="文本占位符 36"/>
          <p:cNvSpPr>
            <a:spLocks noGrp="1"/>
          </p:cNvSpPr>
          <p:nvPr>
            <p:ph type="body" sz="quarter" idx="24" hasCustomPrompt="1"/>
          </p:nvPr>
        </p:nvSpPr>
        <p:spPr>
          <a:xfrm>
            <a:off x="4869815" y="3381375"/>
            <a:ext cx="3797300" cy="446405"/>
          </a:xfrm>
          <a:prstGeom prst="rect">
            <a:avLst/>
          </a:prstGeom>
        </p:spPr>
        <p:txBody>
          <a:bodyPr/>
          <a:lstStyle>
            <a:lvl1pPr marL="0" indent="0" algn="l">
              <a:buNone/>
              <a:defRPr sz="10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点击此处添加章节副标题或者摘要</a:t>
            </a:r>
          </a:p>
        </p:txBody>
      </p:sp>
      <p:sp>
        <p:nvSpPr>
          <p:cNvPr id="15" name="文本占位符 14"/>
          <p:cNvSpPr>
            <a:spLocks noGrp="1"/>
          </p:cNvSpPr>
          <p:nvPr>
            <p:ph type="body" sz="quarter" idx="25" hasCustomPrompt="1"/>
          </p:nvPr>
        </p:nvSpPr>
        <p:spPr>
          <a:xfrm>
            <a:off x="4180840" y="3927475"/>
            <a:ext cx="812800" cy="688975"/>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04</a:t>
            </a:r>
            <a:endParaRPr lang="zh-CN" altLang="en-US" dirty="0"/>
          </a:p>
        </p:txBody>
      </p:sp>
      <p:sp>
        <p:nvSpPr>
          <p:cNvPr id="38" name="文本占位符 36"/>
          <p:cNvSpPr>
            <a:spLocks noGrp="1"/>
          </p:cNvSpPr>
          <p:nvPr>
            <p:ph type="body" sz="quarter" idx="26" hasCustomPrompt="1"/>
          </p:nvPr>
        </p:nvSpPr>
        <p:spPr>
          <a:xfrm>
            <a:off x="4879340" y="3984625"/>
            <a:ext cx="3797300" cy="446405"/>
          </a:xfrm>
          <a:prstGeom prst="rect">
            <a:avLst/>
          </a:prstGeom>
        </p:spPr>
        <p:txBody>
          <a:bodyPr/>
          <a:lstStyle>
            <a:lvl1pPr marL="0" indent="0" algn="l">
              <a:buNone/>
              <a:defRPr sz="22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点击此处添加章节大标题</a:t>
            </a:r>
          </a:p>
        </p:txBody>
      </p:sp>
      <p:sp>
        <p:nvSpPr>
          <p:cNvPr id="39" name="文本占位符 36"/>
          <p:cNvSpPr>
            <a:spLocks noGrp="1"/>
          </p:cNvSpPr>
          <p:nvPr>
            <p:ph type="body" sz="quarter" idx="27" hasCustomPrompt="1"/>
          </p:nvPr>
        </p:nvSpPr>
        <p:spPr>
          <a:xfrm>
            <a:off x="4869815" y="4338955"/>
            <a:ext cx="3797300" cy="446405"/>
          </a:xfrm>
          <a:prstGeom prst="rect">
            <a:avLst/>
          </a:prstGeom>
        </p:spPr>
        <p:txBody>
          <a:bodyPr/>
          <a:lstStyle>
            <a:lvl1pPr marL="0" indent="0" algn="l">
              <a:buNone/>
              <a:defRPr sz="10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点击此处添加章节副标题或者摘要</a:t>
            </a:r>
          </a:p>
        </p:txBody>
      </p:sp>
      <p:sp>
        <p:nvSpPr>
          <p:cNvPr id="40" name="文本占位符 36"/>
          <p:cNvSpPr>
            <a:spLocks noGrp="1"/>
          </p:cNvSpPr>
          <p:nvPr>
            <p:ph type="body" sz="quarter" idx="28" hasCustomPrompt="1"/>
          </p:nvPr>
        </p:nvSpPr>
        <p:spPr>
          <a:xfrm>
            <a:off x="4172585" y="4888865"/>
            <a:ext cx="812800" cy="688975"/>
          </a:xfrm>
          <a:prstGeom prst="rect">
            <a:avLst/>
          </a:prstGeom>
        </p:spPr>
        <p:txBody>
          <a:bodyPr/>
          <a:lstStyle>
            <a:lvl1pPr>
              <a:defRPr lang="zh-CN" altLang="en-US" sz="4400" b="1" dirty="0">
                <a:solidFill>
                  <a:srgbClr val="8D0780"/>
                </a:solidFill>
                <a:latin typeface="微软雅黑" panose="020B0503020204020204" pitchFamily="34" charset="-122"/>
                <a:ea typeface="微软雅黑" panose="020B0503020204020204" pitchFamily="34" charset="-122"/>
              </a:defRPr>
            </a:lvl1pPr>
          </a:lstStyle>
          <a:p>
            <a:pPr marL="0" lvl="0" indent="0">
              <a:buNone/>
            </a:pPr>
            <a:r>
              <a:rPr lang="en-US" altLang="zh-CN" dirty="0"/>
              <a:t>05</a:t>
            </a:r>
            <a:endParaRPr lang="zh-CN" altLang="en-US" dirty="0"/>
          </a:p>
        </p:txBody>
      </p:sp>
      <p:sp>
        <p:nvSpPr>
          <p:cNvPr id="41" name="文本占位符 36"/>
          <p:cNvSpPr>
            <a:spLocks noGrp="1"/>
          </p:cNvSpPr>
          <p:nvPr>
            <p:ph type="body" sz="quarter" idx="29" hasCustomPrompt="1"/>
          </p:nvPr>
        </p:nvSpPr>
        <p:spPr>
          <a:xfrm>
            <a:off x="4871085" y="4946015"/>
            <a:ext cx="3797300" cy="446405"/>
          </a:xfrm>
          <a:prstGeom prst="rect">
            <a:avLst/>
          </a:prstGeom>
        </p:spPr>
        <p:txBody>
          <a:bodyPr/>
          <a:lstStyle>
            <a:lvl1pPr marL="0" indent="0" algn="l">
              <a:buNone/>
              <a:defRPr sz="22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点击此处添加章节大标题</a:t>
            </a:r>
          </a:p>
        </p:txBody>
      </p:sp>
      <p:sp>
        <p:nvSpPr>
          <p:cNvPr id="42" name="文本占位符 36"/>
          <p:cNvSpPr>
            <a:spLocks noGrp="1"/>
          </p:cNvSpPr>
          <p:nvPr>
            <p:ph type="body" sz="quarter" idx="30" hasCustomPrompt="1"/>
          </p:nvPr>
        </p:nvSpPr>
        <p:spPr>
          <a:xfrm>
            <a:off x="4861560" y="5300345"/>
            <a:ext cx="3797300" cy="446405"/>
          </a:xfrm>
          <a:prstGeom prst="rect">
            <a:avLst/>
          </a:prstGeom>
        </p:spPr>
        <p:txBody>
          <a:bodyPr/>
          <a:lstStyle>
            <a:lvl1pPr marL="0" indent="0" algn="l">
              <a:buNone/>
              <a:defRPr sz="1000">
                <a:solidFill>
                  <a:schemeClr val="tx1"/>
                </a:solidFill>
                <a:latin typeface="微软雅黑" panose="020B0503020204020204" pitchFamily="34" charset="-122"/>
                <a:ea typeface="微软雅黑" panose="020B0503020204020204" pitchFamily="34" charset="-122"/>
              </a:defRPr>
            </a:lvl1pPr>
          </a:lstStyle>
          <a:p>
            <a:pPr lvl="0"/>
            <a:r>
              <a:rPr lang="zh-CN" altLang="en-US" dirty="0"/>
              <a:t>点击此处添加章节副标题或者摘要</a:t>
            </a:r>
          </a:p>
        </p:txBody>
      </p:sp>
      <p:pic>
        <p:nvPicPr>
          <p:cNvPr id="46" name="图片 45" descr="1116-20"/>
          <p:cNvPicPr>
            <a:picLocks noChangeAspect="1"/>
          </p:cNvPicPr>
          <p:nvPr userDrawn="1"/>
        </p:nvPicPr>
        <p:blipFill>
          <a:blip r:embed="rId3"/>
          <a:stretch>
            <a:fillRect/>
          </a:stretch>
        </p:blipFill>
        <p:spPr>
          <a:xfrm>
            <a:off x="476885" y="3131820"/>
            <a:ext cx="2602230" cy="541020"/>
          </a:xfrm>
          <a:prstGeom prst="rect">
            <a:avLst/>
          </a:prstGeom>
        </p:spPr>
      </p:pic>
      <p:sp>
        <p:nvSpPr>
          <p:cNvPr id="16" name="矩形 15"/>
          <p:cNvSpPr/>
          <p:nvPr userDrawn="1"/>
        </p:nvSpPr>
        <p:spPr>
          <a:xfrm>
            <a:off x="8813165" y="2875915"/>
            <a:ext cx="3387090" cy="1077595"/>
          </a:xfrm>
          <a:prstGeom prst="rect">
            <a:avLst/>
          </a:prstGeom>
          <a:solidFill>
            <a:srgbClr val="87077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4" name="图片 23"/>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pic>
        <p:nvPicPr>
          <p:cNvPr id="15" name="图片 14"/>
          <p:cNvPicPr>
            <a:picLocks noChangeAspect="1"/>
          </p:cNvPicPr>
          <p:nvPr userDrawn="1"/>
        </p:nvPicPr>
        <p:blipFill rotWithShape="1">
          <a:blip r:embed="rId2">
            <a:extLst>
              <a:ext uri="{28A0092B-C50C-407E-A947-70E740481C1C}">
                <a14:useLocalDpi xmlns:a14="http://schemas.microsoft.com/office/drawing/2010/main" val="0"/>
              </a:ext>
            </a:extLst>
          </a:blip>
          <a:srcRect l="31012" t="17579" b="13539"/>
          <a:stretch/>
        </p:blipFill>
        <p:spPr>
          <a:xfrm>
            <a:off x="0" y="0"/>
            <a:ext cx="12192000" cy="6878548"/>
          </a:xfrm>
          <a:prstGeom prst="rect">
            <a:avLst/>
          </a:prstGeom>
        </p:spPr>
      </p:pic>
      <p:sp>
        <p:nvSpPr>
          <p:cNvPr id="14" name="矩形 13"/>
          <p:cNvSpPr/>
          <p:nvPr userDrawn="1"/>
        </p:nvSpPr>
        <p:spPr>
          <a:xfrm>
            <a:off x="1619251" y="0"/>
            <a:ext cx="3381374" cy="6858000"/>
          </a:xfrm>
          <a:prstGeom prst="rect">
            <a:avLst/>
          </a:prstGeom>
          <a:gradFill>
            <a:gsLst>
              <a:gs pos="100000">
                <a:srgbClr val="8D0780"/>
              </a:gs>
              <a:gs pos="0">
                <a:srgbClr val="182983">
                  <a:alpha val="90000"/>
                </a:srgbClr>
              </a:gs>
            </a:gsLst>
            <a:lin ang="78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1828800" y="3962400"/>
            <a:ext cx="2962275" cy="600075"/>
          </a:xfrm>
          <a:prstGeom prst="rect">
            <a:avLst/>
          </a:prstGeom>
        </p:spPr>
        <p:txBody>
          <a:bodyPr anchor="t"/>
          <a:lstStyle>
            <a:lvl1pPr algn="ctr">
              <a:defRPr sz="2000">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文本占位符 2"/>
          <p:cNvSpPr>
            <a:spLocks noGrp="1"/>
          </p:cNvSpPr>
          <p:nvPr>
            <p:ph type="body" idx="1" hasCustomPrompt="1"/>
          </p:nvPr>
        </p:nvSpPr>
        <p:spPr>
          <a:xfrm>
            <a:off x="1828800" y="4664868"/>
            <a:ext cx="2962275" cy="1500187"/>
          </a:xfrm>
          <a:prstGeom prst="rect">
            <a:avLst/>
          </a:prstGeom>
        </p:spPr>
        <p:txBody>
          <a:bodyPr/>
          <a:lstStyle>
            <a:lvl1pPr marL="0" indent="0" algn="ctr">
              <a:buNone/>
              <a:defRPr sz="1400">
                <a:solidFill>
                  <a:schemeClr val="bg1"/>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单击此处添加章节副标题或章节摘要</a:t>
            </a:r>
            <a:endParaRPr lang="zh-CN" altLang="en-US" dirty="0"/>
          </a:p>
        </p:txBody>
      </p:sp>
      <p:sp>
        <p:nvSpPr>
          <p:cNvPr id="10" name="椭圆 9"/>
          <p:cNvSpPr/>
          <p:nvPr userDrawn="1"/>
        </p:nvSpPr>
        <p:spPr>
          <a:xfrm>
            <a:off x="2274106" y="1443038"/>
            <a:ext cx="2066925" cy="2066925"/>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1"/>
          <p:cNvSpPr>
            <a:spLocks noGrp="1"/>
          </p:cNvSpPr>
          <p:nvPr>
            <p:ph type="body" sz="quarter" idx="13" hasCustomPrompt="1"/>
          </p:nvPr>
        </p:nvSpPr>
        <p:spPr>
          <a:xfrm>
            <a:off x="2905930" y="2174875"/>
            <a:ext cx="803275" cy="603250"/>
          </a:xfrm>
          <a:prstGeom prst="rect">
            <a:avLst/>
          </a:prstGeom>
        </p:spPr>
        <p:txBody>
          <a:bodyPr anchor="ctr"/>
          <a:lstStyle>
            <a:lvl1pPr marL="0" indent="0" algn="ctr">
              <a:buNone/>
              <a:defRPr sz="4400">
                <a:solidFill>
                  <a:schemeClr val="bg1"/>
                </a:solidFill>
                <a:latin typeface="微软雅黑" panose="020B0503020204020204" pitchFamily="34" charset="-122"/>
                <a:ea typeface="微软雅黑" panose="020B0503020204020204" pitchFamily="34" charset="-122"/>
              </a:defRPr>
            </a:lvl1pPr>
          </a:lstStyle>
          <a:p>
            <a:pPr lvl="0"/>
            <a:r>
              <a:rPr lang="en-US" altLang="zh-CN" dirty="0"/>
              <a:t>01</a:t>
            </a:r>
            <a:endParaRPr lang="zh-CN" altLang="en-US" dirty="0"/>
          </a:p>
        </p:txBody>
      </p:sp>
      <p:pic>
        <p:nvPicPr>
          <p:cNvPr id="13" name="图形 12"/>
          <p:cNvPicPr>
            <a:picLocks noChangeAspect="1"/>
          </p:cNvPicPr>
          <p:nvPr userDrawn="1"/>
        </p:nvPicPr>
        <p:blipFill>
          <a:blip r:embed="rId3"/>
          <a:stretch>
            <a:fillRect/>
          </a:stretch>
        </p:blipFill>
        <p:spPr>
          <a:xfrm>
            <a:off x="3119448" y="6329476"/>
            <a:ext cx="376238" cy="182051"/>
          </a:xfrm>
          <a:prstGeom prst="rect">
            <a:avLst/>
          </a:prstGeom>
        </p:spPr>
      </p:pic>
      <p:pic>
        <p:nvPicPr>
          <p:cNvPr id="11" name="图片 10"/>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节标题">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13D4526B-D4A5-445F-B755-4B4FFB35795F}"/>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6766" y="0"/>
            <a:ext cx="12178468" cy="6858000"/>
          </a:xfrm>
          <a:prstGeom prst="rect">
            <a:avLst/>
          </a:prstGeom>
        </p:spPr>
      </p:pic>
      <p:sp>
        <p:nvSpPr>
          <p:cNvPr id="14" name="矩形 13"/>
          <p:cNvSpPr/>
          <p:nvPr userDrawn="1"/>
        </p:nvSpPr>
        <p:spPr>
          <a:xfrm>
            <a:off x="1619251" y="0"/>
            <a:ext cx="3381374" cy="6858000"/>
          </a:xfrm>
          <a:prstGeom prst="rect">
            <a:avLst/>
          </a:prstGeom>
          <a:gradFill>
            <a:gsLst>
              <a:gs pos="100000">
                <a:srgbClr val="8D0780"/>
              </a:gs>
              <a:gs pos="0">
                <a:srgbClr val="182983">
                  <a:alpha val="90000"/>
                </a:srgbClr>
              </a:gs>
            </a:gsLst>
            <a:lin ang="780000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标题 1"/>
          <p:cNvSpPr>
            <a:spLocks noGrp="1"/>
          </p:cNvSpPr>
          <p:nvPr>
            <p:ph type="title"/>
          </p:nvPr>
        </p:nvSpPr>
        <p:spPr>
          <a:xfrm>
            <a:off x="1828800" y="3962400"/>
            <a:ext cx="2962275" cy="600075"/>
          </a:xfrm>
          <a:prstGeom prst="rect">
            <a:avLst/>
          </a:prstGeom>
        </p:spPr>
        <p:txBody>
          <a:bodyPr anchor="t"/>
          <a:lstStyle>
            <a:lvl1pPr algn="ctr">
              <a:defRPr sz="2000">
                <a:solidFill>
                  <a:schemeClr val="bg1"/>
                </a:solidFill>
                <a:latin typeface="微软雅黑" panose="020B0503020204020204" pitchFamily="34" charset="-122"/>
                <a:ea typeface="微软雅黑" panose="020B0503020204020204" pitchFamily="34" charset="-122"/>
              </a:defRPr>
            </a:lvl1pPr>
          </a:lstStyle>
          <a:p>
            <a:r>
              <a:rPr lang="zh-CN" altLang="en-US" dirty="0"/>
              <a:t>单击此处编辑母版标题样式</a:t>
            </a:r>
          </a:p>
        </p:txBody>
      </p:sp>
      <p:sp>
        <p:nvSpPr>
          <p:cNvPr id="3" name="文本占位符 2"/>
          <p:cNvSpPr>
            <a:spLocks noGrp="1"/>
          </p:cNvSpPr>
          <p:nvPr>
            <p:ph type="body" idx="1" hasCustomPrompt="1"/>
          </p:nvPr>
        </p:nvSpPr>
        <p:spPr>
          <a:xfrm>
            <a:off x="1828800" y="4664868"/>
            <a:ext cx="2962275" cy="1500187"/>
          </a:xfrm>
          <a:prstGeom prst="rect">
            <a:avLst/>
          </a:prstGeom>
        </p:spPr>
        <p:txBody>
          <a:bodyPr/>
          <a:lstStyle>
            <a:lvl1pPr marL="0" indent="0" algn="ctr">
              <a:buNone/>
              <a:defRPr sz="1400">
                <a:solidFill>
                  <a:schemeClr val="bg1"/>
                </a:solidFill>
                <a:latin typeface="微软雅黑" panose="020B0503020204020204" pitchFamily="34" charset="-122"/>
                <a:ea typeface="微软雅黑" panose="020B0503020204020204" pitchFamily="34" charset="-122"/>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单击此处添加章节副标题或章节摘要</a:t>
            </a:r>
            <a:endParaRPr lang="zh-CN" altLang="en-US" dirty="0"/>
          </a:p>
        </p:txBody>
      </p:sp>
      <p:sp>
        <p:nvSpPr>
          <p:cNvPr id="10" name="椭圆 9"/>
          <p:cNvSpPr/>
          <p:nvPr userDrawn="1"/>
        </p:nvSpPr>
        <p:spPr>
          <a:xfrm>
            <a:off x="2274106" y="1443038"/>
            <a:ext cx="2066925" cy="2066925"/>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文本占位符 11"/>
          <p:cNvSpPr>
            <a:spLocks noGrp="1"/>
          </p:cNvSpPr>
          <p:nvPr>
            <p:ph type="body" sz="quarter" idx="13" hasCustomPrompt="1"/>
          </p:nvPr>
        </p:nvSpPr>
        <p:spPr>
          <a:xfrm>
            <a:off x="2905930" y="2174875"/>
            <a:ext cx="803275" cy="603250"/>
          </a:xfrm>
          <a:prstGeom prst="rect">
            <a:avLst/>
          </a:prstGeom>
        </p:spPr>
        <p:txBody>
          <a:bodyPr anchor="ctr"/>
          <a:lstStyle>
            <a:lvl1pPr marL="0" indent="0" algn="ctr">
              <a:buNone/>
              <a:defRPr sz="4400">
                <a:solidFill>
                  <a:schemeClr val="bg1"/>
                </a:solidFill>
                <a:latin typeface="微软雅黑" panose="020B0503020204020204" pitchFamily="34" charset="-122"/>
                <a:ea typeface="微软雅黑" panose="020B0503020204020204" pitchFamily="34" charset="-122"/>
              </a:defRPr>
            </a:lvl1pPr>
          </a:lstStyle>
          <a:p>
            <a:pPr lvl="0"/>
            <a:r>
              <a:rPr lang="en-US" altLang="zh-CN" dirty="0"/>
              <a:t>02</a:t>
            </a:r>
            <a:endParaRPr lang="zh-CN" altLang="en-US" dirty="0"/>
          </a:p>
        </p:txBody>
      </p:sp>
      <p:pic>
        <p:nvPicPr>
          <p:cNvPr id="13" name="图形 12"/>
          <p:cNvPicPr>
            <a:picLocks noChangeAspect="1"/>
          </p:cNvPicPr>
          <p:nvPr userDrawn="1"/>
        </p:nvPicPr>
        <p:blipFill>
          <a:blip r:embed="rId3"/>
          <a:stretch>
            <a:fillRect/>
          </a:stretch>
        </p:blipFill>
        <p:spPr>
          <a:xfrm>
            <a:off x="3119448" y="6329476"/>
            <a:ext cx="376238" cy="182051"/>
          </a:xfrm>
          <a:prstGeom prst="rect">
            <a:avLst/>
          </a:prstGeom>
        </p:spPr>
      </p:pic>
      <p:pic>
        <p:nvPicPr>
          <p:cNvPr id="15" name="图片 14"/>
          <p:cNvPicPr/>
          <p:nvPr userDrawn="1"/>
        </p:nvPicPr>
        <p:blipFill>
          <a:blip r:embed="rId4" cstate="print">
            <a:extLst>
              <a:ext uri="{28A0092B-C50C-407E-A947-70E740481C1C}">
                <a14:useLocalDpi xmlns:a14="http://schemas.microsoft.com/office/drawing/2010/main" val="0"/>
              </a:ext>
            </a:extLst>
          </a:blip>
          <a:srcRect/>
          <a:stretch>
            <a:fillRect/>
          </a:stretch>
        </p:blipFill>
        <p:spPr bwMode="auto">
          <a:xfrm>
            <a:off x="9986939" y="243131"/>
            <a:ext cx="2085619" cy="344251"/>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B3597A-4D70-400C-9DFA-27137A1C64E5}"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65" r:id="rId11"/>
    <p:sldLayoutId id="2147483666" r:id="rId12"/>
    <p:sldLayoutId id="2147483667" r:id="rId13"/>
    <p:sldLayoutId id="2147483659" r:id="rId14"/>
    <p:sldLayoutId id="2147483660" r:id="rId15"/>
    <p:sldLayoutId id="2147483661" r:id="rId16"/>
    <p:sldLayoutId id="2147483662" r:id="rId17"/>
    <p:sldLayoutId id="2147483663" r:id="rId18"/>
    <p:sldLayoutId id="2147483664"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16.jpeg"/><Relationship Id="rId1" Type="http://schemas.openxmlformats.org/officeDocument/2006/relationships/slideLayout" Target="../slideLayouts/slideLayout14.xml"/><Relationship Id="rId5" Type="http://schemas.openxmlformats.org/officeDocument/2006/relationships/image" Target="../media/image19.png"/><Relationship Id="rId4" Type="http://schemas.openxmlformats.org/officeDocument/2006/relationships/image" Target="../media/image18.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jpg"/><Relationship Id="rId1" Type="http://schemas.openxmlformats.org/officeDocument/2006/relationships/slideLayout" Target="../slideLayouts/slideLayout19.xml"/></Relationships>
</file>

<file path=ppt/slides/_rels/slide20.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14.xml"/></Relationships>
</file>

<file path=ppt/slides/_rels/slide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png"/><Relationship Id="rId1" Type="http://schemas.openxmlformats.org/officeDocument/2006/relationships/slideLayout" Target="../slideLayouts/slideLayout14.xml"/><Relationship Id="rId4" Type="http://schemas.openxmlformats.org/officeDocument/2006/relationships/image" Target="../media/image2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image" Target="../media/image27.jpeg"/><Relationship Id="rId1" Type="http://schemas.openxmlformats.org/officeDocument/2006/relationships/slideLayout" Target="../slideLayouts/slideLayout14.xml"/><Relationship Id="rId5" Type="http://schemas.openxmlformats.org/officeDocument/2006/relationships/image" Target="../media/image30.png"/><Relationship Id="rId4" Type="http://schemas.openxmlformats.org/officeDocument/2006/relationships/image" Target="../media/image2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zh-CN" altLang="en-US" dirty="0"/>
              <a:t>单击此处添加标题</a:t>
            </a:r>
          </a:p>
        </p:txBody>
      </p:sp>
      <p:sp>
        <p:nvSpPr>
          <p:cNvPr id="3" name="副标题 2"/>
          <p:cNvSpPr>
            <a:spLocks noGrp="1"/>
          </p:cNvSpPr>
          <p:nvPr>
            <p:ph type="subTitle" idx="1"/>
          </p:nvPr>
        </p:nvSpPr>
        <p:spPr/>
        <p:txBody>
          <a:bodyPr/>
          <a:lstStyle/>
          <a:p>
            <a:r>
              <a:rPr lang="zh-CN" altLang="en-US" dirty="0"/>
              <a:t>单击此处添加副标题</a:t>
            </a:r>
          </a:p>
        </p:txBody>
      </p:sp>
      <p:sp>
        <p:nvSpPr>
          <p:cNvPr id="4" name="文本框 3"/>
          <p:cNvSpPr txBox="1"/>
          <p:nvPr/>
        </p:nvSpPr>
        <p:spPr>
          <a:xfrm>
            <a:off x="1047205" y="3054927"/>
            <a:ext cx="2225931" cy="374073"/>
          </a:xfrm>
          <a:prstGeom prst="rect">
            <a:avLst/>
          </a:prstGeom>
          <a:noFill/>
          <a:ln w="3175">
            <a:noFill/>
            <a:prstDash val="sysDash"/>
          </a:ln>
        </p:spPr>
        <p:txBody>
          <a:bodyPr wrap="square" rtlCol="0">
            <a:spAutoFit/>
          </a:bodyPr>
          <a:lstStyle/>
          <a:p>
            <a:r>
              <a:rPr lang="en-US" altLang="zh-CN" dirty="0">
                <a:latin typeface="微软雅黑" panose="020B0503020204020204" pitchFamily="34" charset="-122"/>
                <a:ea typeface="微软雅黑" panose="020B0503020204020204" pitchFamily="34" charset="-122"/>
              </a:rPr>
              <a:t>2018/11/20</a:t>
            </a:r>
            <a:endParaRPr lang="zh-CN" altLang="en-US" dirty="0">
              <a:latin typeface="微软雅黑" panose="020B0503020204020204" pitchFamily="34" charset="-122"/>
              <a:ea typeface="微软雅黑" panose="020B0503020204020204" pitchFamily="34" charset="-122"/>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grpSp>
        <p:nvGrpSpPr>
          <p:cNvPr id="21" name="组合 93"/>
          <p:cNvGrpSpPr/>
          <p:nvPr/>
        </p:nvGrpSpPr>
        <p:grpSpPr>
          <a:xfrm>
            <a:off x="988111" y="1355323"/>
            <a:ext cx="2613110" cy="1068858"/>
            <a:chOff x="3236865" y="2991053"/>
            <a:chExt cx="4579937" cy="2142634"/>
          </a:xfrm>
        </p:grpSpPr>
        <p:sp>
          <p:nvSpPr>
            <p:cNvPr id="22" name="TextBox 62"/>
            <p:cNvSpPr txBox="1">
              <a:spLocks noChangeArrowheads="1"/>
            </p:cNvSpPr>
            <p:nvPr/>
          </p:nvSpPr>
          <p:spPr bwMode="auto">
            <a:xfrm>
              <a:off x="3236865" y="3629230"/>
              <a:ext cx="4579937" cy="1504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56757" tIns="78379" rIns="156757" bIns="78379">
              <a:spAutoFit/>
            </a:bodyPr>
            <a:lstStyle>
              <a:lvl1pPr>
                <a:defRPr sz="3600">
                  <a:solidFill>
                    <a:schemeClr val="tx1"/>
                  </a:solidFill>
                  <a:latin typeface="Lato Light" pitchFamily="34" charset="0"/>
                  <a:ea typeface="MS PGothic" panose="020B0600070205080204" pitchFamily="34" charset="-128"/>
                </a:defRPr>
              </a:lvl1pPr>
              <a:lvl2pPr marL="742950" indent="-285750">
                <a:defRPr sz="3600">
                  <a:solidFill>
                    <a:schemeClr val="tx1"/>
                  </a:solidFill>
                  <a:latin typeface="Lato Light" pitchFamily="34" charset="0"/>
                  <a:ea typeface="MS PGothic" panose="020B0600070205080204" pitchFamily="34" charset="-128"/>
                </a:defRPr>
              </a:lvl2pPr>
              <a:lvl3pPr marL="1143000" indent="-228600">
                <a:defRPr sz="3600">
                  <a:solidFill>
                    <a:schemeClr val="tx1"/>
                  </a:solidFill>
                  <a:latin typeface="Lato Light" pitchFamily="34" charset="0"/>
                  <a:ea typeface="MS PGothic" panose="020B0600070205080204" pitchFamily="34" charset="-128"/>
                </a:defRPr>
              </a:lvl3pPr>
              <a:lvl4pPr marL="1600200" indent="-228600">
                <a:defRPr sz="3600">
                  <a:solidFill>
                    <a:schemeClr val="tx1"/>
                  </a:solidFill>
                  <a:latin typeface="Lato Light" pitchFamily="34" charset="0"/>
                  <a:ea typeface="MS PGothic" panose="020B0600070205080204" pitchFamily="34" charset="-128"/>
                </a:defRPr>
              </a:lvl4pPr>
              <a:lvl5pPr marL="2057400" indent="-228600">
                <a:defRPr sz="3600">
                  <a:solidFill>
                    <a:schemeClr val="tx1"/>
                  </a:solidFill>
                  <a:latin typeface="Lato Light" pitchFamily="34" charset="0"/>
                  <a:ea typeface="MS PGothic" panose="020B0600070205080204" pitchFamily="34" charset="-128"/>
                </a:defRPr>
              </a:lvl5pPr>
              <a:lvl6pPr marL="25146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6pPr>
              <a:lvl7pPr marL="29718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7pPr>
              <a:lvl8pPr marL="34290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8pPr>
              <a:lvl9pPr marL="38862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9pPr>
            </a:lstStyle>
            <a:p>
              <a:pPr algn="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请替换文字内容，点击添加相关标题文字，修改文字内容，也可以直接复制你的内容到此。</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23" name="TextBox 63"/>
            <p:cNvSpPr txBox="1">
              <a:spLocks noChangeArrowheads="1"/>
            </p:cNvSpPr>
            <p:nvPr/>
          </p:nvSpPr>
          <p:spPr bwMode="auto">
            <a:xfrm>
              <a:off x="5855993" y="2991053"/>
              <a:ext cx="1721039" cy="7379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30626" tIns="65313" rIns="130626" bIns="65313">
              <a:spAutoFit/>
            </a:bodyPr>
            <a:lstStyle>
              <a:lvl1pPr>
                <a:defRPr sz="3600">
                  <a:solidFill>
                    <a:schemeClr val="tx1"/>
                  </a:solidFill>
                  <a:latin typeface="Lato Light" pitchFamily="34" charset="0"/>
                  <a:ea typeface="MS PGothic" panose="020B0600070205080204" pitchFamily="34" charset="-128"/>
                </a:defRPr>
              </a:lvl1pPr>
              <a:lvl2pPr marL="742950" indent="-285750">
                <a:defRPr sz="3600">
                  <a:solidFill>
                    <a:schemeClr val="tx1"/>
                  </a:solidFill>
                  <a:latin typeface="Lato Light" pitchFamily="34" charset="0"/>
                  <a:ea typeface="MS PGothic" panose="020B0600070205080204" pitchFamily="34" charset="-128"/>
                </a:defRPr>
              </a:lvl2pPr>
              <a:lvl3pPr marL="1143000" indent="-228600">
                <a:defRPr sz="3600">
                  <a:solidFill>
                    <a:schemeClr val="tx1"/>
                  </a:solidFill>
                  <a:latin typeface="Lato Light" pitchFamily="34" charset="0"/>
                  <a:ea typeface="MS PGothic" panose="020B0600070205080204" pitchFamily="34" charset="-128"/>
                </a:defRPr>
              </a:lvl3pPr>
              <a:lvl4pPr marL="1600200" indent="-228600">
                <a:defRPr sz="3600">
                  <a:solidFill>
                    <a:schemeClr val="tx1"/>
                  </a:solidFill>
                  <a:latin typeface="Lato Light" pitchFamily="34" charset="0"/>
                  <a:ea typeface="MS PGothic" panose="020B0600070205080204" pitchFamily="34" charset="-128"/>
                </a:defRPr>
              </a:lvl4pPr>
              <a:lvl5pPr marL="2057400" indent="-228600">
                <a:defRPr sz="3600">
                  <a:solidFill>
                    <a:schemeClr val="tx1"/>
                  </a:solidFill>
                  <a:latin typeface="Lato Light" pitchFamily="34" charset="0"/>
                  <a:ea typeface="MS PGothic" panose="020B0600070205080204" pitchFamily="34" charset="-128"/>
                </a:defRPr>
              </a:lvl5pPr>
              <a:lvl6pPr marL="25146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6pPr>
              <a:lvl7pPr marL="29718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7pPr>
              <a:lvl8pPr marL="34290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8pPr>
              <a:lvl9pPr marL="38862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9pPr>
            </a:lstStyle>
            <a:p>
              <a:pPr algn="ctr">
                <a:lnSpc>
                  <a:spcPct val="120000"/>
                </a:lnSpc>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添加标题</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grpSp>
      <p:grpSp>
        <p:nvGrpSpPr>
          <p:cNvPr id="24" name="组合 103"/>
          <p:cNvGrpSpPr/>
          <p:nvPr/>
        </p:nvGrpSpPr>
        <p:grpSpPr>
          <a:xfrm>
            <a:off x="877940" y="4621700"/>
            <a:ext cx="2613110" cy="1068858"/>
            <a:chOff x="1838833" y="8559213"/>
            <a:chExt cx="4579937" cy="2142631"/>
          </a:xfrm>
        </p:grpSpPr>
        <p:sp>
          <p:nvSpPr>
            <p:cNvPr id="25" name="TextBox 62"/>
            <p:cNvSpPr txBox="1">
              <a:spLocks noChangeArrowheads="1"/>
            </p:cNvSpPr>
            <p:nvPr/>
          </p:nvSpPr>
          <p:spPr bwMode="auto">
            <a:xfrm>
              <a:off x="1838833" y="9197389"/>
              <a:ext cx="4579937" cy="15044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56757" tIns="78379" rIns="156757" bIns="78379">
              <a:spAutoFit/>
            </a:bodyPr>
            <a:lstStyle>
              <a:lvl1pPr>
                <a:defRPr sz="3600">
                  <a:solidFill>
                    <a:schemeClr val="tx1"/>
                  </a:solidFill>
                  <a:latin typeface="Lato Light" pitchFamily="34" charset="0"/>
                  <a:ea typeface="MS PGothic" panose="020B0600070205080204" pitchFamily="34" charset="-128"/>
                </a:defRPr>
              </a:lvl1pPr>
              <a:lvl2pPr marL="742950" indent="-285750">
                <a:defRPr sz="3600">
                  <a:solidFill>
                    <a:schemeClr val="tx1"/>
                  </a:solidFill>
                  <a:latin typeface="Lato Light" pitchFamily="34" charset="0"/>
                  <a:ea typeface="MS PGothic" panose="020B0600070205080204" pitchFamily="34" charset="-128"/>
                </a:defRPr>
              </a:lvl2pPr>
              <a:lvl3pPr marL="1143000" indent="-228600">
                <a:defRPr sz="3600">
                  <a:solidFill>
                    <a:schemeClr val="tx1"/>
                  </a:solidFill>
                  <a:latin typeface="Lato Light" pitchFamily="34" charset="0"/>
                  <a:ea typeface="MS PGothic" panose="020B0600070205080204" pitchFamily="34" charset="-128"/>
                </a:defRPr>
              </a:lvl3pPr>
              <a:lvl4pPr marL="1600200" indent="-228600">
                <a:defRPr sz="3600">
                  <a:solidFill>
                    <a:schemeClr val="tx1"/>
                  </a:solidFill>
                  <a:latin typeface="Lato Light" pitchFamily="34" charset="0"/>
                  <a:ea typeface="MS PGothic" panose="020B0600070205080204" pitchFamily="34" charset="-128"/>
                </a:defRPr>
              </a:lvl4pPr>
              <a:lvl5pPr marL="2057400" indent="-228600">
                <a:defRPr sz="3600">
                  <a:solidFill>
                    <a:schemeClr val="tx1"/>
                  </a:solidFill>
                  <a:latin typeface="Lato Light" pitchFamily="34" charset="0"/>
                  <a:ea typeface="MS PGothic" panose="020B0600070205080204" pitchFamily="34" charset="-128"/>
                </a:defRPr>
              </a:lvl5pPr>
              <a:lvl6pPr marL="25146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6pPr>
              <a:lvl7pPr marL="29718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7pPr>
              <a:lvl8pPr marL="34290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8pPr>
              <a:lvl9pPr marL="38862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9pPr>
            </a:lstStyle>
            <a:p>
              <a:pPr algn="r">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请替换文字内容，点击添加相关标题文字，修改文字内容，也可以直接复制你的内容到此。</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26" name="TextBox 63"/>
            <p:cNvSpPr txBox="1">
              <a:spLocks noChangeArrowheads="1"/>
            </p:cNvSpPr>
            <p:nvPr/>
          </p:nvSpPr>
          <p:spPr bwMode="auto">
            <a:xfrm>
              <a:off x="4457961" y="8559213"/>
              <a:ext cx="1721039" cy="7379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30626" tIns="65313" rIns="130626" bIns="65313">
              <a:spAutoFit/>
            </a:bodyPr>
            <a:lstStyle>
              <a:lvl1pPr>
                <a:defRPr sz="3600">
                  <a:solidFill>
                    <a:schemeClr val="tx1"/>
                  </a:solidFill>
                  <a:latin typeface="Lato Light" pitchFamily="34" charset="0"/>
                  <a:ea typeface="MS PGothic" panose="020B0600070205080204" pitchFamily="34" charset="-128"/>
                </a:defRPr>
              </a:lvl1pPr>
              <a:lvl2pPr marL="742950" indent="-285750">
                <a:defRPr sz="3600">
                  <a:solidFill>
                    <a:schemeClr val="tx1"/>
                  </a:solidFill>
                  <a:latin typeface="Lato Light" pitchFamily="34" charset="0"/>
                  <a:ea typeface="MS PGothic" panose="020B0600070205080204" pitchFamily="34" charset="-128"/>
                </a:defRPr>
              </a:lvl2pPr>
              <a:lvl3pPr marL="1143000" indent="-228600">
                <a:defRPr sz="3600">
                  <a:solidFill>
                    <a:schemeClr val="tx1"/>
                  </a:solidFill>
                  <a:latin typeface="Lato Light" pitchFamily="34" charset="0"/>
                  <a:ea typeface="MS PGothic" panose="020B0600070205080204" pitchFamily="34" charset="-128"/>
                </a:defRPr>
              </a:lvl3pPr>
              <a:lvl4pPr marL="1600200" indent="-228600">
                <a:defRPr sz="3600">
                  <a:solidFill>
                    <a:schemeClr val="tx1"/>
                  </a:solidFill>
                  <a:latin typeface="Lato Light" pitchFamily="34" charset="0"/>
                  <a:ea typeface="MS PGothic" panose="020B0600070205080204" pitchFamily="34" charset="-128"/>
                </a:defRPr>
              </a:lvl4pPr>
              <a:lvl5pPr marL="2057400" indent="-228600">
                <a:defRPr sz="3600">
                  <a:solidFill>
                    <a:schemeClr val="tx1"/>
                  </a:solidFill>
                  <a:latin typeface="Lato Light" pitchFamily="34" charset="0"/>
                  <a:ea typeface="MS PGothic" panose="020B0600070205080204" pitchFamily="34" charset="-128"/>
                </a:defRPr>
              </a:lvl5pPr>
              <a:lvl6pPr marL="25146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6pPr>
              <a:lvl7pPr marL="29718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7pPr>
              <a:lvl8pPr marL="34290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8pPr>
              <a:lvl9pPr marL="38862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9pPr>
            </a:lstStyle>
            <a:p>
              <a:pPr algn="ctr">
                <a:lnSpc>
                  <a:spcPct val="120000"/>
                </a:lnSpc>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添加标题</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grpSp>
      <p:grpSp>
        <p:nvGrpSpPr>
          <p:cNvPr id="27" name="组合 107"/>
          <p:cNvGrpSpPr/>
          <p:nvPr/>
        </p:nvGrpSpPr>
        <p:grpSpPr>
          <a:xfrm>
            <a:off x="8461186" y="1552709"/>
            <a:ext cx="2524787" cy="1086043"/>
            <a:chOff x="16876665" y="5016305"/>
            <a:chExt cx="4579937" cy="2177084"/>
          </a:xfrm>
        </p:grpSpPr>
        <p:sp>
          <p:nvSpPr>
            <p:cNvPr id="28" name="TextBox 62"/>
            <p:cNvSpPr txBox="1">
              <a:spLocks noChangeArrowheads="1"/>
            </p:cNvSpPr>
            <p:nvPr/>
          </p:nvSpPr>
          <p:spPr bwMode="auto">
            <a:xfrm>
              <a:off x="16876665" y="5654484"/>
              <a:ext cx="4579937" cy="153890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56757" tIns="78379" rIns="156757" bIns="78379">
              <a:spAutoFit/>
            </a:bodyPr>
            <a:lstStyle>
              <a:lvl1pPr>
                <a:defRPr sz="3600">
                  <a:solidFill>
                    <a:schemeClr val="tx1"/>
                  </a:solidFill>
                  <a:latin typeface="Lato Light" pitchFamily="34" charset="0"/>
                  <a:ea typeface="MS PGothic" panose="020B0600070205080204" pitchFamily="34" charset="-128"/>
                </a:defRPr>
              </a:lvl1pPr>
              <a:lvl2pPr marL="742950" indent="-285750">
                <a:defRPr sz="3600">
                  <a:solidFill>
                    <a:schemeClr val="tx1"/>
                  </a:solidFill>
                  <a:latin typeface="Lato Light" pitchFamily="34" charset="0"/>
                  <a:ea typeface="MS PGothic" panose="020B0600070205080204" pitchFamily="34" charset="-128"/>
                </a:defRPr>
              </a:lvl2pPr>
              <a:lvl3pPr marL="1143000" indent="-228600">
                <a:defRPr sz="3600">
                  <a:solidFill>
                    <a:schemeClr val="tx1"/>
                  </a:solidFill>
                  <a:latin typeface="Lato Light" pitchFamily="34" charset="0"/>
                  <a:ea typeface="MS PGothic" panose="020B0600070205080204" pitchFamily="34" charset="-128"/>
                </a:defRPr>
              </a:lvl3pPr>
              <a:lvl4pPr marL="1600200" indent="-228600">
                <a:defRPr sz="3600">
                  <a:solidFill>
                    <a:schemeClr val="tx1"/>
                  </a:solidFill>
                  <a:latin typeface="Lato Light" pitchFamily="34" charset="0"/>
                  <a:ea typeface="MS PGothic" panose="020B0600070205080204" pitchFamily="34" charset="-128"/>
                </a:defRPr>
              </a:lvl4pPr>
              <a:lvl5pPr marL="2057400" indent="-228600">
                <a:defRPr sz="3600">
                  <a:solidFill>
                    <a:schemeClr val="tx1"/>
                  </a:solidFill>
                  <a:latin typeface="Lato Light" pitchFamily="34" charset="0"/>
                  <a:ea typeface="MS PGothic" panose="020B0600070205080204" pitchFamily="34" charset="-128"/>
                </a:defRPr>
              </a:lvl5pPr>
              <a:lvl6pPr marL="25146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6pPr>
              <a:lvl7pPr marL="29718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7pPr>
              <a:lvl8pPr marL="34290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8pPr>
              <a:lvl9pPr marL="38862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9pPr>
            </a:lstStyle>
            <a:p>
              <a:pPr algn="l">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请替换文字内容，点击添加相关标题文字，修改文字内容，也可以直接复制你的内容到此。</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29" name="TextBox 63"/>
            <p:cNvSpPr txBox="1">
              <a:spLocks noChangeArrowheads="1"/>
            </p:cNvSpPr>
            <p:nvPr/>
          </p:nvSpPr>
          <p:spPr bwMode="auto">
            <a:xfrm>
              <a:off x="17066606" y="5016305"/>
              <a:ext cx="1967346" cy="8056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30626" tIns="65313" rIns="130626" bIns="65313">
              <a:spAutoFit/>
            </a:bodyPr>
            <a:lstStyle>
              <a:lvl1pPr>
                <a:defRPr sz="3600">
                  <a:solidFill>
                    <a:schemeClr val="tx1"/>
                  </a:solidFill>
                  <a:latin typeface="Lato Light" pitchFamily="34" charset="0"/>
                  <a:ea typeface="MS PGothic" panose="020B0600070205080204" pitchFamily="34" charset="-128"/>
                </a:defRPr>
              </a:lvl1pPr>
              <a:lvl2pPr marL="742950" indent="-285750">
                <a:defRPr sz="3600">
                  <a:solidFill>
                    <a:schemeClr val="tx1"/>
                  </a:solidFill>
                  <a:latin typeface="Lato Light" pitchFamily="34" charset="0"/>
                  <a:ea typeface="MS PGothic" panose="020B0600070205080204" pitchFamily="34" charset="-128"/>
                </a:defRPr>
              </a:lvl2pPr>
              <a:lvl3pPr marL="1143000" indent="-228600">
                <a:defRPr sz="3600">
                  <a:solidFill>
                    <a:schemeClr val="tx1"/>
                  </a:solidFill>
                  <a:latin typeface="Lato Light" pitchFamily="34" charset="0"/>
                  <a:ea typeface="MS PGothic" panose="020B0600070205080204" pitchFamily="34" charset="-128"/>
                </a:defRPr>
              </a:lvl3pPr>
              <a:lvl4pPr marL="1600200" indent="-228600">
                <a:defRPr sz="3600">
                  <a:solidFill>
                    <a:schemeClr val="tx1"/>
                  </a:solidFill>
                  <a:latin typeface="Lato Light" pitchFamily="34" charset="0"/>
                  <a:ea typeface="MS PGothic" panose="020B0600070205080204" pitchFamily="34" charset="-128"/>
                </a:defRPr>
              </a:lvl4pPr>
              <a:lvl5pPr marL="2057400" indent="-228600">
                <a:defRPr sz="3600">
                  <a:solidFill>
                    <a:schemeClr val="tx1"/>
                  </a:solidFill>
                  <a:latin typeface="Lato Light" pitchFamily="34" charset="0"/>
                  <a:ea typeface="MS PGothic" panose="020B0600070205080204" pitchFamily="34" charset="-128"/>
                </a:defRPr>
              </a:lvl5pPr>
              <a:lvl6pPr marL="25146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6pPr>
              <a:lvl7pPr marL="29718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7pPr>
              <a:lvl8pPr marL="34290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8pPr>
              <a:lvl9pPr marL="38862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9pPr>
            </a:lstStyle>
            <a:p>
              <a:pPr algn="ctr">
                <a:lnSpc>
                  <a:spcPct val="120000"/>
                </a:lnSpc>
                <a:defRPr/>
              </a:pPr>
              <a:r>
                <a:rPr lang="zh-CN" altLang="en-US" sz="16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添加标题</a:t>
              </a:r>
              <a:endParaRPr lang="en-US" altLang="zh-CN" sz="16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grpSp>
      <p:grpSp>
        <p:nvGrpSpPr>
          <p:cNvPr id="30" name="组合 115"/>
          <p:cNvGrpSpPr/>
          <p:nvPr/>
        </p:nvGrpSpPr>
        <p:grpSpPr>
          <a:xfrm>
            <a:off x="9237977" y="4755360"/>
            <a:ext cx="2524787" cy="1068858"/>
            <a:chOff x="15573327" y="10471354"/>
            <a:chExt cx="4579937" cy="2142634"/>
          </a:xfrm>
        </p:grpSpPr>
        <p:sp>
          <p:nvSpPr>
            <p:cNvPr id="31" name="TextBox 62"/>
            <p:cNvSpPr txBox="1">
              <a:spLocks noChangeArrowheads="1"/>
            </p:cNvSpPr>
            <p:nvPr/>
          </p:nvSpPr>
          <p:spPr bwMode="auto">
            <a:xfrm>
              <a:off x="15573327" y="11109531"/>
              <a:ext cx="4579937" cy="1504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56757" tIns="78379" rIns="156757" bIns="78379">
              <a:spAutoFit/>
            </a:bodyPr>
            <a:lstStyle>
              <a:lvl1pPr>
                <a:defRPr sz="3600">
                  <a:solidFill>
                    <a:schemeClr val="tx1"/>
                  </a:solidFill>
                  <a:latin typeface="Lato Light" pitchFamily="34" charset="0"/>
                  <a:ea typeface="MS PGothic" panose="020B0600070205080204" pitchFamily="34" charset="-128"/>
                </a:defRPr>
              </a:lvl1pPr>
              <a:lvl2pPr marL="742950" indent="-285750">
                <a:defRPr sz="3600">
                  <a:solidFill>
                    <a:schemeClr val="tx1"/>
                  </a:solidFill>
                  <a:latin typeface="Lato Light" pitchFamily="34" charset="0"/>
                  <a:ea typeface="MS PGothic" panose="020B0600070205080204" pitchFamily="34" charset="-128"/>
                </a:defRPr>
              </a:lvl2pPr>
              <a:lvl3pPr marL="1143000" indent="-228600">
                <a:defRPr sz="3600">
                  <a:solidFill>
                    <a:schemeClr val="tx1"/>
                  </a:solidFill>
                  <a:latin typeface="Lato Light" pitchFamily="34" charset="0"/>
                  <a:ea typeface="MS PGothic" panose="020B0600070205080204" pitchFamily="34" charset="-128"/>
                </a:defRPr>
              </a:lvl3pPr>
              <a:lvl4pPr marL="1600200" indent="-228600">
                <a:defRPr sz="3600">
                  <a:solidFill>
                    <a:schemeClr val="tx1"/>
                  </a:solidFill>
                  <a:latin typeface="Lato Light" pitchFamily="34" charset="0"/>
                  <a:ea typeface="MS PGothic" panose="020B0600070205080204" pitchFamily="34" charset="-128"/>
                </a:defRPr>
              </a:lvl4pPr>
              <a:lvl5pPr marL="2057400" indent="-228600">
                <a:defRPr sz="3600">
                  <a:solidFill>
                    <a:schemeClr val="tx1"/>
                  </a:solidFill>
                  <a:latin typeface="Lato Light" pitchFamily="34" charset="0"/>
                  <a:ea typeface="MS PGothic" panose="020B0600070205080204" pitchFamily="34" charset="-128"/>
                </a:defRPr>
              </a:lvl5pPr>
              <a:lvl6pPr marL="25146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6pPr>
              <a:lvl7pPr marL="29718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7pPr>
              <a:lvl8pPr marL="34290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8pPr>
              <a:lvl9pPr marL="38862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9pPr>
            </a:lstStyle>
            <a:p>
              <a:pPr algn="l">
                <a:lnSpc>
                  <a:spcPct val="120000"/>
                </a:lnSpc>
              </a:pPr>
              <a:r>
                <a:rPr lang="zh-CN" altLang="en-US" sz="11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请替换文字内容，点击添加相关标题文字，修改文字内容，也可以直接复制你的内容到此。</a:t>
              </a:r>
              <a:endParaRPr lang="en-US" altLang="zh-CN" sz="11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32" name="TextBox 63"/>
            <p:cNvSpPr txBox="1">
              <a:spLocks noChangeArrowheads="1"/>
            </p:cNvSpPr>
            <p:nvPr/>
          </p:nvSpPr>
          <p:spPr bwMode="auto">
            <a:xfrm>
              <a:off x="15856318" y="10471354"/>
              <a:ext cx="1781245" cy="7379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30626" tIns="65313" rIns="130626" bIns="65313">
              <a:spAutoFit/>
            </a:bodyPr>
            <a:lstStyle>
              <a:lvl1pPr>
                <a:defRPr sz="3600">
                  <a:solidFill>
                    <a:schemeClr val="tx1"/>
                  </a:solidFill>
                  <a:latin typeface="Lato Light" pitchFamily="34" charset="0"/>
                  <a:ea typeface="MS PGothic" panose="020B0600070205080204" pitchFamily="34" charset="-128"/>
                </a:defRPr>
              </a:lvl1pPr>
              <a:lvl2pPr marL="742950" indent="-285750">
                <a:defRPr sz="3600">
                  <a:solidFill>
                    <a:schemeClr val="tx1"/>
                  </a:solidFill>
                  <a:latin typeface="Lato Light" pitchFamily="34" charset="0"/>
                  <a:ea typeface="MS PGothic" panose="020B0600070205080204" pitchFamily="34" charset="-128"/>
                </a:defRPr>
              </a:lvl2pPr>
              <a:lvl3pPr marL="1143000" indent="-228600">
                <a:defRPr sz="3600">
                  <a:solidFill>
                    <a:schemeClr val="tx1"/>
                  </a:solidFill>
                  <a:latin typeface="Lato Light" pitchFamily="34" charset="0"/>
                  <a:ea typeface="MS PGothic" panose="020B0600070205080204" pitchFamily="34" charset="-128"/>
                </a:defRPr>
              </a:lvl3pPr>
              <a:lvl4pPr marL="1600200" indent="-228600">
                <a:defRPr sz="3600">
                  <a:solidFill>
                    <a:schemeClr val="tx1"/>
                  </a:solidFill>
                  <a:latin typeface="Lato Light" pitchFamily="34" charset="0"/>
                  <a:ea typeface="MS PGothic" panose="020B0600070205080204" pitchFamily="34" charset="-128"/>
                </a:defRPr>
              </a:lvl4pPr>
              <a:lvl5pPr marL="2057400" indent="-228600">
                <a:defRPr sz="3600">
                  <a:solidFill>
                    <a:schemeClr val="tx1"/>
                  </a:solidFill>
                  <a:latin typeface="Lato Light" pitchFamily="34" charset="0"/>
                  <a:ea typeface="MS PGothic" panose="020B0600070205080204" pitchFamily="34" charset="-128"/>
                </a:defRPr>
              </a:lvl5pPr>
              <a:lvl6pPr marL="25146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6pPr>
              <a:lvl7pPr marL="29718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7pPr>
              <a:lvl8pPr marL="34290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8pPr>
              <a:lvl9pPr marL="3886200" indent="-228600" defTabSz="1826895" fontAlgn="base">
                <a:spcBef>
                  <a:spcPct val="0"/>
                </a:spcBef>
                <a:spcAft>
                  <a:spcPct val="0"/>
                </a:spcAft>
                <a:defRPr sz="3600">
                  <a:solidFill>
                    <a:schemeClr val="tx1"/>
                  </a:solidFill>
                  <a:latin typeface="Lato Light" pitchFamily="34" charset="0"/>
                  <a:ea typeface="MS PGothic" panose="020B0600070205080204" pitchFamily="34" charset="-128"/>
                </a:defRPr>
              </a:lvl9pPr>
            </a:lstStyle>
            <a:p>
              <a:pPr algn="ctr">
                <a:lnSpc>
                  <a:spcPct val="120000"/>
                </a:lnSpc>
                <a:defRPr/>
              </a:pPr>
              <a:r>
                <a:rPr lang="zh-CN" altLang="en-US" sz="14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添加标题</a:t>
              </a:r>
              <a:endParaRPr lang="en-US" altLang="zh-CN" sz="14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grpSp>
      <p:grpSp>
        <p:nvGrpSpPr>
          <p:cNvPr id="33" name="组合 32">
            <a:extLst>
              <a:ext uri="{FF2B5EF4-FFF2-40B4-BE49-F238E27FC236}">
                <a16:creationId xmlns:a16="http://schemas.microsoft.com/office/drawing/2014/main" id="{43621B58-A3A3-495E-87B8-87094FCF9CBE}"/>
              </a:ext>
            </a:extLst>
          </p:cNvPr>
          <p:cNvGrpSpPr/>
          <p:nvPr/>
        </p:nvGrpSpPr>
        <p:grpSpPr>
          <a:xfrm>
            <a:off x="3312418" y="1710762"/>
            <a:ext cx="5925559" cy="3632016"/>
            <a:chOff x="3312418" y="1710762"/>
            <a:chExt cx="5925559" cy="3632016"/>
          </a:xfrm>
        </p:grpSpPr>
        <p:grpSp>
          <p:nvGrpSpPr>
            <p:cNvPr id="34" name="Group 26">
              <a:extLst>
                <a:ext uri="{FF2B5EF4-FFF2-40B4-BE49-F238E27FC236}">
                  <a16:creationId xmlns:a16="http://schemas.microsoft.com/office/drawing/2014/main" id="{3EC9C094-5AF0-41F8-AB60-E0D76EF3E41E}"/>
                </a:ext>
              </a:extLst>
            </p:cNvPr>
            <p:cNvGrpSpPr/>
            <p:nvPr/>
          </p:nvGrpSpPr>
          <p:grpSpPr bwMode="auto">
            <a:xfrm>
              <a:off x="4058302" y="2344271"/>
              <a:ext cx="3929517" cy="2736256"/>
              <a:chOff x="4107988" y="2586038"/>
              <a:chExt cx="3971264" cy="2748585"/>
            </a:xfrm>
          </p:grpSpPr>
          <p:sp>
            <p:nvSpPr>
              <p:cNvPr id="43" name="Freeform 6">
                <a:extLst>
                  <a:ext uri="{FF2B5EF4-FFF2-40B4-BE49-F238E27FC236}">
                    <a16:creationId xmlns:a16="http://schemas.microsoft.com/office/drawing/2014/main" id="{F6C4B329-64A8-41ED-AE22-B3BE987B29B4}"/>
                  </a:ext>
                </a:extLst>
              </p:cNvPr>
              <p:cNvSpPr/>
              <p:nvPr/>
            </p:nvSpPr>
            <p:spPr>
              <a:xfrm rot="5400000">
                <a:off x="3903401" y="3088971"/>
                <a:ext cx="1796419" cy="1380895"/>
              </a:xfrm>
              <a:custGeom>
                <a:avLst/>
                <a:gdLst>
                  <a:gd name="connsiteX0" fmla="*/ 1795462 w 1795462"/>
                  <a:gd name="connsiteY0" fmla="*/ 1381125 h 1381125"/>
                  <a:gd name="connsiteX1" fmla="*/ 0 w 1795462"/>
                  <a:gd name="connsiteY1" fmla="*/ 514350 h 1381125"/>
                  <a:gd name="connsiteX2" fmla="*/ 0 w 1795462"/>
                  <a:gd name="connsiteY2" fmla="*/ 0 h 1381125"/>
                  <a:gd name="connsiteX3" fmla="*/ 1790700 w 1795462"/>
                  <a:gd name="connsiteY3" fmla="*/ 862013 h 1381125"/>
                  <a:gd name="connsiteX4" fmla="*/ 1795462 w 1795462"/>
                  <a:gd name="connsiteY4" fmla="*/ 1381125 h 1381125"/>
                  <a:gd name="connsiteX0-1" fmla="*/ 1795462 w 1795462"/>
                  <a:gd name="connsiteY0-2" fmla="*/ 1381125 h 1381125"/>
                  <a:gd name="connsiteX1-3" fmla="*/ 0 w 1795462"/>
                  <a:gd name="connsiteY1-4" fmla="*/ 514350 h 1381125"/>
                  <a:gd name="connsiteX2-5" fmla="*/ 0 w 1795462"/>
                  <a:gd name="connsiteY2-6" fmla="*/ 0 h 1381125"/>
                  <a:gd name="connsiteX3-7" fmla="*/ 1790700 w 1795462"/>
                  <a:gd name="connsiteY3-8" fmla="*/ 866776 h 1381125"/>
                  <a:gd name="connsiteX4-9" fmla="*/ 1795462 w 1795462"/>
                  <a:gd name="connsiteY4-10" fmla="*/ 1381125 h 1381125"/>
                  <a:gd name="connsiteX0-11" fmla="*/ 1795462 w 1795462"/>
                  <a:gd name="connsiteY0-12" fmla="*/ 1381125 h 1381125"/>
                  <a:gd name="connsiteX1-13" fmla="*/ 3 w 1795462"/>
                  <a:gd name="connsiteY1-14" fmla="*/ 519113 h 1381125"/>
                  <a:gd name="connsiteX2-15" fmla="*/ 0 w 1795462"/>
                  <a:gd name="connsiteY2-16" fmla="*/ 0 h 1381125"/>
                  <a:gd name="connsiteX3-17" fmla="*/ 1790700 w 1795462"/>
                  <a:gd name="connsiteY3-18" fmla="*/ 866776 h 1381125"/>
                  <a:gd name="connsiteX4-19" fmla="*/ 1795462 w 1795462"/>
                  <a:gd name="connsiteY4-20" fmla="*/ 1381125 h 13811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795462" h="1381125">
                    <a:moveTo>
                      <a:pt x="1795462" y="1381125"/>
                    </a:moveTo>
                    <a:lnTo>
                      <a:pt x="3" y="519113"/>
                    </a:lnTo>
                    <a:cubicBezTo>
                      <a:pt x="2" y="346075"/>
                      <a:pt x="1" y="173038"/>
                      <a:pt x="0" y="0"/>
                    </a:cubicBezTo>
                    <a:lnTo>
                      <a:pt x="1790700" y="866776"/>
                    </a:lnTo>
                    <a:cubicBezTo>
                      <a:pt x="1792287" y="1039813"/>
                      <a:pt x="1793875" y="1208088"/>
                      <a:pt x="1795462" y="1381125"/>
                    </a:cubicBezTo>
                    <a:close/>
                  </a:path>
                </a:pathLst>
              </a:cu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endParaRPr lang="en-US" sz="1705"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44" name="Freeform 7">
                <a:extLst>
                  <a:ext uri="{FF2B5EF4-FFF2-40B4-BE49-F238E27FC236}">
                    <a16:creationId xmlns:a16="http://schemas.microsoft.com/office/drawing/2014/main" id="{2A853FFD-9A23-4E32-9BA4-615640B55A6A}"/>
                  </a:ext>
                </a:extLst>
              </p:cNvPr>
              <p:cNvSpPr/>
              <p:nvPr/>
            </p:nvSpPr>
            <p:spPr>
              <a:xfrm rot="5400000">
                <a:off x="4439152" y="3119917"/>
                <a:ext cx="2453414" cy="1385657"/>
              </a:xfrm>
              <a:custGeom>
                <a:avLst/>
                <a:gdLst>
                  <a:gd name="connsiteX0" fmla="*/ 2452687 w 2452687"/>
                  <a:gd name="connsiteY0" fmla="*/ 1385888 h 1385888"/>
                  <a:gd name="connsiteX1" fmla="*/ 0 w 2452687"/>
                  <a:gd name="connsiteY1" fmla="*/ 514350 h 1385888"/>
                  <a:gd name="connsiteX2" fmla="*/ 0 w 2452687"/>
                  <a:gd name="connsiteY2" fmla="*/ 0 h 1385888"/>
                  <a:gd name="connsiteX3" fmla="*/ 2447925 w 2452687"/>
                  <a:gd name="connsiteY3" fmla="*/ 866775 h 1385888"/>
                  <a:gd name="connsiteX4" fmla="*/ 2452687 w 2452687"/>
                  <a:gd name="connsiteY4" fmla="*/ 1385888 h 1385888"/>
                  <a:gd name="connsiteX0-1" fmla="*/ 2452687 w 2452687"/>
                  <a:gd name="connsiteY0-2" fmla="*/ 1385888 h 1385888"/>
                  <a:gd name="connsiteX1-3" fmla="*/ 2384 w 2452687"/>
                  <a:gd name="connsiteY1-4" fmla="*/ 528637 h 1385888"/>
                  <a:gd name="connsiteX2-5" fmla="*/ 0 w 2452687"/>
                  <a:gd name="connsiteY2-6" fmla="*/ 0 h 1385888"/>
                  <a:gd name="connsiteX3-7" fmla="*/ 2447925 w 2452687"/>
                  <a:gd name="connsiteY3-8" fmla="*/ 866775 h 1385888"/>
                  <a:gd name="connsiteX4-9" fmla="*/ 2452687 w 2452687"/>
                  <a:gd name="connsiteY4-10" fmla="*/ 1385888 h 138588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452687" h="1385888">
                    <a:moveTo>
                      <a:pt x="2452687" y="1385888"/>
                    </a:moveTo>
                    <a:lnTo>
                      <a:pt x="2384" y="528637"/>
                    </a:lnTo>
                    <a:cubicBezTo>
                      <a:pt x="1589" y="352425"/>
                      <a:pt x="795" y="176212"/>
                      <a:pt x="0" y="0"/>
                    </a:cubicBezTo>
                    <a:lnTo>
                      <a:pt x="2447925" y="866775"/>
                    </a:lnTo>
                    <a:cubicBezTo>
                      <a:pt x="2449512" y="1038225"/>
                      <a:pt x="2451100" y="1209675"/>
                      <a:pt x="2452687" y="1385888"/>
                    </a:cubicBezTo>
                    <a:close/>
                  </a:path>
                </a:pathLst>
              </a:cu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endParaRPr lang="en-US" sz="1705"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45" name="Freeform 8">
                <a:extLst>
                  <a:ext uri="{FF2B5EF4-FFF2-40B4-BE49-F238E27FC236}">
                    <a16:creationId xmlns:a16="http://schemas.microsoft.com/office/drawing/2014/main" id="{81A773BE-53D0-46F2-98E5-4685FB6685FA}"/>
                  </a:ext>
                </a:extLst>
              </p:cNvPr>
              <p:cNvSpPr/>
              <p:nvPr/>
            </p:nvSpPr>
            <p:spPr>
              <a:xfrm rot="5400000">
                <a:off x="6480277" y="3456350"/>
                <a:ext cx="1799593" cy="1382482"/>
              </a:xfrm>
              <a:custGeom>
                <a:avLst/>
                <a:gdLst>
                  <a:gd name="connsiteX0" fmla="*/ 1795462 w 1795462"/>
                  <a:gd name="connsiteY0" fmla="*/ 1381125 h 1381125"/>
                  <a:gd name="connsiteX1" fmla="*/ 0 w 1795462"/>
                  <a:gd name="connsiteY1" fmla="*/ 514350 h 1381125"/>
                  <a:gd name="connsiteX2" fmla="*/ 0 w 1795462"/>
                  <a:gd name="connsiteY2" fmla="*/ 0 h 1381125"/>
                  <a:gd name="connsiteX3" fmla="*/ 1790700 w 1795462"/>
                  <a:gd name="connsiteY3" fmla="*/ 862013 h 1381125"/>
                  <a:gd name="connsiteX4" fmla="*/ 1795462 w 1795462"/>
                  <a:gd name="connsiteY4" fmla="*/ 1381125 h 1381125"/>
                  <a:gd name="connsiteX0-1" fmla="*/ 1795462 w 1795462"/>
                  <a:gd name="connsiteY0-2" fmla="*/ 1381125 h 1381125"/>
                  <a:gd name="connsiteX1-3" fmla="*/ 0 w 1795462"/>
                  <a:gd name="connsiteY1-4" fmla="*/ 514350 h 1381125"/>
                  <a:gd name="connsiteX2-5" fmla="*/ 0 w 1795462"/>
                  <a:gd name="connsiteY2-6" fmla="*/ 0 h 1381125"/>
                  <a:gd name="connsiteX3-7" fmla="*/ 1790700 w 1795462"/>
                  <a:gd name="connsiteY3-8" fmla="*/ 866776 h 1381125"/>
                  <a:gd name="connsiteX4-9" fmla="*/ 1795462 w 1795462"/>
                  <a:gd name="connsiteY4-10" fmla="*/ 1381125 h 1381125"/>
                  <a:gd name="connsiteX0-11" fmla="*/ 1800223 w 1800223"/>
                  <a:gd name="connsiteY0-12" fmla="*/ 1381125 h 1381125"/>
                  <a:gd name="connsiteX1-13" fmla="*/ 0 w 1800223"/>
                  <a:gd name="connsiteY1-14" fmla="*/ 514350 h 1381125"/>
                  <a:gd name="connsiteX2-15" fmla="*/ 4761 w 1800223"/>
                  <a:gd name="connsiteY2-16" fmla="*/ 0 h 1381125"/>
                  <a:gd name="connsiteX3-17" fmla="*/ 1795461 w 1800223"/>
                  <a:gd name="connsiteY3-18" fmla="*/ 866776 h 1381125"/>
                  <a:gd name="connsiteX4-19" fmla="*/ 1800223 w 1800223"/>
                  <a:gd name="connsiteY4-20" fmla="*/ 1381125 h 1381125"/>
                  <a:gd name="connsiteX0-21" fmla="*/ 1800223 w 1800223"/>
                  <a:gd name="connsiteY0-22" fmla="*/ 1381125 h 1381125"/>
                  <a:gd name="connsiteX1-23" fmla="*/ 0 w 1800223"/>
                  <a:gd name="connsiteY1-24" fmla="*/ 514350 h 1381125"/>
                  <a:gd name="connsiteX2-25" fmla="*/ 2380 w 1800223"/>
                  <a:gd name="connsiteY2-26" fmla="*/ 0 h 1381125"/>
                  <a:gd name="connsiteX3-27" fmla="*/ 1795461 w 1800223"/>
                  <a:gd name="connsiteY3-28" fmla="*/ 866776 h 1381125"/>
                  <a:gd name="connsiteX4-29" fmla="*/ 1800223 w 1800223"/>
                  <a:gd name="connsiteY4-30" fmla="*/ 1381125 h 1381125"/>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800223" h="1381125">
                    <a:moveTo>
                      <a:pt x="1800223" y="1381125"/>
                    </a:moveTo>
                    <a:lnTo>
                      <a:pt x="0" y="514350"/>
                    </a:lnTo>
                    <a:cubicBezTo>
                      <a:pt x="793" y="342900"/>
                      <a:pt x="1587" y="171450"/>
                      <a:pt x="2380" y="0"/>
                    </a:cubicBezTo>
                    <a:lnTo>
                      <a:pt x="1795461" y="866776"/>
                    </a:lnTo>
                    <a:cubicBezTo>
                      <a:pt x="1797048" y="1039813"/>
                      <a:pt x="1798636" y="1208088"/>
                      <a:pt x="1800223" y="1381125"/>
                    </a:cubicBezTo>
                    <a:close/>
                  </a:path>
                </a:pathLst>
              </a:cu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endParaRPr lang="en-US" sz="1705">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46" name="Freeform 9">
                <a:extLst>
                  <a:ext uri="{FF2B5EF4-FFF2-40B4-BE49-F238E27FC236}">
                    <a16:creationId xmlns:a16="http://schemas.microsoft.com/office/drawing/2014/main" id="{EC391217-A729-4122-9591-4248A2FEE056}"/>
                  </a:ext>
                </a:extLst>
              </p:cNvPr>
              <p:cNvSpPr/>
              <p:nvPr/>
            </p:nvSpPr>
            <p:spPr>
              <a:xfrm rot="5400000">
                <a:off x="5296260" y="3415088"/>
                <a:ext cx="2453414" cy="1385657"/>
              </a:xfrm>
              <a:custGeom>
                <a:avLst/>
                <a:gdLst>
                  <a:gd name="connsiteX0" fmla="*/ 2452687 w 2452687"/>
                  <a:gd name="connsiteY0" fmla="*/ 1385888 h 1385888"/>
                  <a:gd name="connsiteX1" fmla="*/ 0 w 2452687"/>
                  <a:gd name="connsiteY1" fmla="*/ 514350 h 1385888"/>
                  <a:gd name="connsiteX2" fmla="*/ 0 w 2452687"/>
                  <a:gd name="connsiteY2" fmla="*/ 0 h 1385888"/>
                  <a:gd name="connsiteX3" fmla="*/ 2447925 w 2452687"/>
                  <a:gd name="connsiteY3" fmla="*/ 866775 h 1385888"/>
                  <a:gd name="connsiteX4" fmla="*/ 2452687 w 2452687"/>
                  <a:gd name="connsiteY4" fmla="*/ 1385888 h 1385888"/>
                  <a:gd name="connsiteX0-1" fmla="*/ 2452687 w 2452687"/>
                  <a:gd name="connsiteY0-2" fmla="*/ 1385888 h 1385888"/>
                  <a:gd name="connsiteX1-3" fmla="*/ 3 w 2452687"/>
                  <a:gd name="connsiteY1-4" fmla="*/ 521494 h 1385888"/>
                  <a:gd name="connsiteX2-5" fmla="*/ 0 w 2452687"/>
                  <a:gd name="connsiteY2-6" fmla="*/ 0 h 1385888"/>
                  <a:gd name="connsiteX3-7" fmla="*/ 2447925 w 2452687"/>
                  <a:gd name="connsiteY3-8" fmla="*/ 866775 h 1385888"/>
                  <a:gd name="connsiteX4-9" fmla="*/ 2452687 w 2452687"/>
                  <a:gd name="connsiteY4-10" fmla="*/ 1385888 h 1385888"/>
                  <a:gd name="connsiteX0-11" fmla="*/ 2452687 w 2452687"/>
                  <a:gd name="connsiteY0-12" fmla="*/ 1385888 h 1385888"/>
                  <a:gd name="connsiteX1-13" fmla="*/ 6 w 2452687"/>
                  <a:gd name="connsiteY1-14" fmla="*/ 523875 h 1385888"/>
                  <a:gd name="connsiteX2-15" fmla="*/ 0 w 2452687"/>
                  <a:gd name="connsiteY2-16" fmla="*/ 0 h 1385888"/>
                  <a:gd name="connsiteX3-17" fmla="*/ 2447925 w 2452687"/>
                  <a:gd name="connsiteY3-18" fmla="*/ 866775 h 1385888"/>
                  <a:gd name="connsiteX4-19" fmla="*/ 2452687 w 2452687"/>
                  <a:gd name="connsiteY4-20" fmla="*/ 1385888 h 1385888"/>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452687" h="1385888">
                    <a:moveTo>
                      <a:pt x="2452687" y="1385888"/>
                    </a:moveTo>
                    <a:lnTo>
                      <a:pt x="6" y="523875"/>
                    </a:lnTo>
                    <a:cubicBezTo>
                      <a:pt x="5" y="350044"/>
                      <a:pt x="1" y="173831"/>
                      <a:pt x="0" y="0"/>
                    </a:cubicBezTo>
                    <a:lnTo>
                      <a:pt x="2447925" y="866775"/>
                    </a:lnTo>
                    <a:cubicBezTo>
                      <a:pt x="2449512" y="1038225"/>
                      <a:pt x="2451100" y="1209675"/>
                      <a:pt x="2452687" y="1385888"/>
                    </a:cubicBezTo>
                    <a:close/>
                  </a:path>
                </a:pathLst>
              </a:cu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endParaRPr lang="en-US" sz="1705">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47" name="Rectangle 10">
                <a:extLst>
                  <a:ext uri="{FF2B5EF4-FFF2-40B4-BE49-F238E27FC236}">
                    <a16:creationId xmlns:a16="http://schemas.microsoft.com/office/drawing/2014/main" id="{27A45E02-9F0F-4DDD-9208-56911B7A7564}"/>
                  </a:ext>
                </a:extLst>
              </p:cNvPr>
              <p:cNvSpPr/>
              <p:nvPr/>
            </p:nvSpPr>
            <p:spPr>
              <a:xfrm rot="5400000">
                <a:off x="4719327" y="3696849"/>
                <a:ext cx="2748585" cy="526962"/>
              </a:xfrm>
              <a:prstGeom prst="rect">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r>
                  <a:rPr lang="zh-CN" altLang="en-US" sz="1430" dirty="0">
                    <a:solidFill>
                      <a:schemeClr val="bg1"/>
                    </a:solidFill>
                    <a:latin typeface="微软雅黑" panose="020B0503020204020204" pitchFamily="34" charset="-122"/>
                    <a:ea typeface="微软雅黑" panose="020B0503020204020204" pitchFamily="34" charset="-122"/>
                    <a:cs typeface="+mn-ea"/>
                    <a:sym typeface="+mn-lt"/>
                  </a:rPr>
                  <a:t>添加标题</a:t>
                </a:r>
                <a:endParaRPr lang="en-US" altLang="zh-CN" sz="143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48" name="Rectangle 11">
                <a:extLst>
                  <a:ext uri="{FF2B5EF4-FFF2-40B4-BE49-F238E27FC236}">
                    <a16:creationId xmlns:a16="http://schemas.microsoft.com/office/drawing/2014/main" id="{A59FBE65-4A91-4156-A82A-19D33B4D95FA}"/>
                  </a:ext>
                </a:extLst>
              </p:cNvPr>
              <p:cNvSpPr/>
              <p:nvPr/>
            </p:nvSpPr>
            <p:spPr>
              <a:xfrm rot="5400000">
                <a:off x="5870019" y="3700024"/>
                <a:ext cx="2169351" cy="525375"/>
              </a:xfrm>
              <a:prstGeom prst="rect">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r>
                  <a:rPr lang="zh-CN" altLang="en-US" sz="1430" dirty="0">
                    <a:solidFill>
                      <a:schemeClr val="bg1"/>
                    </a:solidFill>
                    <a:latin typeface="微软雅黑" panose="020B0503020204020204" pitchFamily="34" charset="-122"/>
                    <a:ea typeface="微软雅黑" panose="020B0503020204020204" pitchFamily="34" charset="-122"/>
                    <a:cs typeface="+mn-ea"/>
                    <a:sym typeface="+mn-lt"/>
                  </a:rPr>
                  <a:t>添加标题</a:t>
                </a:r>
                <a:endParaRPr lang="en-US" altLang="zh-CN" sz="143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49" name="Rectangle 12">
                <a:extLst>
                  <a:ext uri="{FF2B5EF4-FFF2-40B4-BE49-F238E27FC236}">
                    <a16:creationId xmlns:a16="http://schemas.microsoft.com/office/drawing/2014/main" id="{8BAD86EB-0671-4B3A-80E3-E7BD128044E9}"/>
                  </a:ext>
                </a:extLst>
              </p:cNvPr>
              <p:cNvSpPr/>
              <p:nvPr/>
            </p:nvSpPr>
            <p:spPr>
              <a:xfrm rot="5400000">
                <a:off x="4147869" y="3700023"/>
                <a:ext cx="2169351" cy="525376"/>
              </a:xfrm>
              <a:prstGeom prst="rect">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r>
                  <a:rPr lang="zh-CN" altLang="en-US" sz="1430" dirty="0">
                    <a:solidFill>
                      <a:schemeClr val="bg1"/>
                    </a:solidFill>
                    <a:latin typeface="微软雅黑" panose="020B0503020204020204" pitchFamily="34" charset="-122"/>
                    <a:ea typeface="微软雅黑" panose="020B0503020204020204" pitchFamily="34" charset="-122"/>
                    <a:cs typeface="+mn-ea"/>
                    <a:sym typeface="+mn-lt"/>
                  </a:rPr>
                  <a:t>添加标题</a:t>
                </a:r>
                <a:endParaRPr lang="en-US" altLang="zh-CN" sz="143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50" name="Rectangle 13">
                <a:extLst>
                  <a:ext uri="{FF2B5EF4-FFF2-40B4-BE49-F238E27FC236}">
                    <a16:creationId xmlns:a16="http://schemas.microsoft.com/office/drawing/2014/main" id="{91BDA610-4716-4C50-90C4-DB8E900CA3D7}"/>
                  </a:ext>
                </a:extLst>
              </p:cNvPr>
              <p:cNvSpPr/>
              <p:nvPr/>
            </p:nvSpPr>
            <p:spPr>
              <a:xfrm rot="5400000">
                <a:off x="7097679" y="3699231"/>
                <a:ext cx="1436183" cy="526962"/>
              </a:xfrm>
              <a:prstGeom prst="rect">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r>
                  <a:rPr lang="zh-CN" altLang="en-US" sz="1430" dirty="0">
                    <a:solidFill>
                      <a:schemeClr val="bg1"/>
                    </a:solidFill>
                    <a:latin typeface="微软雅黑" panose="020B0503020204020204" pitchFamily="34" charset="-122"/>
                    <a:ea typeface="微软雅黑" panose="020B0503020204020204" pitchFamily="34" charset="-122"/>
                    <a:cs typeface="+mn-ea"/>
                    <a:sym typeface="+mn-lt"/>
                  </a:rPr>
                  <a:t>添加标题</a:t>
                </a:r>
                <a:endParaRPr lang="en-US" altLang="zh-CN" sz="143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51" name="Rectangle 14">
                <a:extLst>
                  <a:ext uri="{FF2B5EF4-FFF2-40B4-BE49-F238E27FC236}">
                    <a16:creationId xmlns:a16="http://schemas.microsoft.com/office/drawing/2014/main" id="{BFF34CAC-42D5-4119-8E01-60812ED3923C}"/>
                  </a:ext>
                </a:extLst>
              </p:cNvPr>
              <p:cNvSpPr/>
              <p:nvPr/>
            </p:nvSpPr>
            <p:spPr>
              <a:xfrm rot="5400000">
                <a:off x="3653377" y="3699231"/>
                <a:ext cx="1436183" cy="526962"/>
              </a:xfrm>
              <a:prstGeom prst="rect">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defRPr/>
                </a:pPr>
                <a:r>
                  <a:rPr lang="zh-CN" altLang="en-US" sz="1430" dirty="0">
                    <a:solidFill>
                      <a:schemeClr val="bg1"/>
                    </a:solidFill>
                    <a:latin typeface="微软雅黑" panose="020B0503020204020204" pitchFamily="34" charset="-122"/>
                    <a:ea typeface="微软雅黑" panose="020B0503020204020204" pitchFamily="34" charset="-122"/>
                    <a:cs typeface="+mn-ea"/>
                    <a:sym typeface="+mn-lt"/>
                  </a:rPr>
                  <a:t>添加标题</a:t>
                </a:r>
                <a:endParaRPr lang="en-US" sz="1430" dirty="0">
                  <a:solidFill>
                    <a:schemeClr val="bg1"/>
                  </a:solidFill>
                  <a:latin typeface="微软雅黑" panose="020B0503020204020204" pitchFamily="34" charset="-122"/>
                  <a:ea typeface="微软雅黑" panose="020B0503020204020204" pitchFamily="34" charset="-122"/>
                  <a:cs typeface="+mn-ea"/>
                  <a:sym typeface="+mn-lt"/>
                </a:endParaRPr>
              </a:p>
            </p:txBody>
          </p:sp>
        </p:grpSp>
        <p:cxnSp>
          <p:nvCxnSpPr>
            <p:cNvPr id="35" name="Straight Connector 28">
              <a:extLst>
                <a:ext uri="{FF2B5EF4-FFF2-40B4-BE49-F238E27FC236}">
                  <a16:creationId xmlns:a16="http://schemas.microsoft.com/office/drawing/2014/main" id="{C30A46E8-8C8A-4B9B-ACDD-9905B0587746}"/>
                </a:ext>
              </a:extLst>
            </p:cNvPr>
            <p:cNvCxnSpPr/>
            <p:nvPr/>
          </p:nvCxnSpPr>
          <p:spPr>
            <a:xfrm>
              <a:off x="5162398" y="1718661"/>
              <a:ext cx="0" cy="818349"/>
            </a:xfrm>
            <a:prstGeom prst="line">
              <a:avLst/>
            </a:prstGeom>
            <a:ln w="3175">
              <a:solidFill>
                <a:srgbClr val="7F8C8D"/>
              </a:solidFill>
              <a:prstDash val="dash"/>
            </a:ln>
          </p:spPr>
          <p:style>
            <a:lnRef idx="1">
              <a:schemeClr val="accent1"/>
            </a:lnRef>
            <a:fillRef idx="0">
              <a:schemeClr val="accent1"/>
            </a:fillRef>
            <a:effectRef idx="0">
              <a:schemeClr val="accent1"/>
            </a:effectRef>
            <a:fontRef idx="minor">
              <a:schemeClr val="tx1"/>
            </a:fontRef>
          </p:style>
        </p:cxnSp>
        <p:cxnSp>
          <p:nvCxnSpPr>
            <p:cNvPr id="36" name="Straight Connector 30">
              <a:extLst>
                <a:ext uri="{FF2B5EF4-FFF2-40B4-BE49-F238E27FC236}">
                  <a16:creationId xmlns:a16="http://schemas.microsoft.com/office/drawing/2014/main" id="{DA9C8F61-8DE4-4409-A83F-9B4B9C0E9327}"/>
                </a:ext>
              </a:extLst>
            </p:cNvPr>
            <p:cNvCxnSpPr/>
            <p:nvPr/>
          </p:nvCxnSpPr>
          <p:spPr>
            <a:xfrm>
              <a:off x="3637394" y="1710762"/>
              <a:ext cx="1525004" cy="0"/>
            </a:xfrm>
            <a:prstGeom prst="line">
              <a:avLst/>
            </a:prstGeom>
            <a:ln w="3175">
              <a:solidFill>
                <a:srgbClr val="7F8C8D"/>
              </a:solidFill>
              <a:prstDash val="dash"/>
              <a:headEnd type="oval"/>
            </a:ln>
          </p:spPr>
          <p:style>
            <a:lnRef idx="1">
              <a:schemeClr val="accent1"/>
            </a:lnRef>
            <a:fillRef idx="0">
              <a:schemeClr val="accent1"/>
            </a:fillRef>
            <a:effectRef idx="0">
              <a:schemeClr val="accent1"/>
            </a:effectRef>
            <a:fontRef idx="minor">
              <a:schemeClr val="tx1"/>
            </a:fontRef>
          </p:style>
        </p:cxnSp>
        <p:cxnSp>
          <p:nvCxnSpPr>
            <p:cNvPr id="37" name="Straight Connector 31">
              <a:extLst>
                <a:ext uri="{FF2B5EF4-FFF2-40B4-BE49-F238E27FC236}">
                  <a16:creationId xmlns:a16="http://schemas.microsoft.com/office/drawing/2014/main" id="{C80751CF-FCAD-40DF-886D-45B03DB74F93}"/>
                </a:ext>
              </a:extLst>
            </p:cNvPr>
            <p:cNvCxnSpPr/>
            <p:nvPr/>
          </p:nvCxnSpPr>
          <p:spPr>
            <a:xfrm>
              <a:off x="6880580" y="1718661"/>
              <a:ext cx="0" cy="818349"/>
            </a:xfrm>
            <a:prstGeom prst="line">
              <a:avLst/>
            </a:prstGeom>
            <a:ln w="3175">
              <a:solidFill>
                <a:srgbClr val="7F8C8D"/>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2">
              <a:extLst>
                <a:ext uri="{FF2B5EF4-FFF2-40B4-BE49-F238E27FC236}">
                  <a16:creationId xmlns:a16="http://schemas.microsoft.com/office/drawing/2014/main" id="{6F605B05-0EC6-41A8-991E-16D74B6D3716}"/>
                </a:ext>
              </a:extLst>
            </p:cNvPr>
            <p:cNvCxnSpPr/>
            <p:nvPr/>
          </p:nvCxnSpPr>
          <p:spPr>
            <a:xfrm>
              <a:off x="6891574" y="1723400"/>
              <a:ext cx="1525004" cy="0"/>
            </a:xfrm>
            <a:prstGeom prst="line">
              <a:avLst/>
            </a:prstGeom>
            <a:ln w="3175">
              <a:solidFill>
                <a:srgbClr val="7F8C8D"/>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39" name="Straight Connector 33">
              <a:extLst>
                <a:ext uri="{FF2B5EF4-FFF2-40B4-BE49-F238E27FC236}">
                  <a16:creationId xmlns:a16="http://schemas.microsoft.com/office/drawing/2014/main" id="{A2DF8CF0-A7B6-45B5-99EE-C8AC58137947}"/>
                </a:ext>
              </a:extLst>
            </p:cNvPr>
            <p:cNvCxnSpPr/>
            <p:nvPr/>
          </p:nvCxnSpPr>
          <p:spPr>
            <a:xfrm>
              <a:off x="4290743" y="4522849"/>
              <a:ext cx="0" cy="819928"/>
            </a:xfrm>
            <a:prstGeom prst="line">
              <a:avLst/>
            </a:prstGeom>
            <a:ln w="3175">
              <a:solidFill>
                <a:srgbClr val="7F8C8D"/>
              </a:solidFill>
              <a:prstDash val="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40" name="Straight Connector 34">
              <a:extLst>
                <a:ext uri="{FF2B5EF4-FFF2-40B4-BE49-F238E27FC236}">
                  <a16:creationId xmlns:a16="http://schemas.microsoft.com/office/drawing/2014/main" id="{A2654970-6B21-4A3F-81F0-8A7454EBB799}"/>
                </a:ext>
              </a:extLst>
            </p:cNvPr>
            <p:cNvCxnSpPr/>
            <p:nvPr/>
          </p:nvCxnSpPr>
          <p:spPr>
            <a:xfrm>
              <a:off x="7703548" y="4522849"/>
              <a:ext cx="0" cy="819928"/>
            </a:xfrm>
            <a:prstGeom prst="line">
              <a:avLst/>
            </a:prstGeom>
            <a:ln w="3175">
              <a:solidFill>
                <a:srgbClr val="7F8C8D"/>
              </a:solidFill>
              <a:prstDash val="dash"/>
            </a:ln>
          </p:spPr>
          <p:style>
            <a:lnRef idx="1">
              <a:schemeClr val="accent1"/>
            </a:lnRef>
            <a:fillRef idx="0">
              <a:schemeClr val="accent1"/>
            </a:fillRef>
            <a:effectRef idx="0">
              <a:schemeClr val="accent1"/>
            </a:effectRef>
            <a:fontRef idx="minor">
              <a:schemeClr val="tx1"/>
            </a:fontRef>
          </p:style>
        </p:cxnSp>
        <p:cxnSp>
          <p:nvCxnSpPr>
            <p:cNvPr id="41" name="Straight Connector 35">
              <a:extLst>
                <a:ext uri="{FF2B5EF4-FFF2-40B4-BE49-F238E27FC236}">
                  <a16:creationId xmlns:a16="http://schemas.microsoft.com/office/drawing/2014/main" id="{CB044717-D8FD-4072-B599-43BB879C7A4B}"/>
                </a:ext>
              </a:extLst>
            </p:cNvPr>
            <p:cNvCxnSpPr/>
            <p:nvPr/>
          </p:nvCxnSpPr>
          <p:spPr>
            <a:xfrm>
              <a:off x="7712972" y="5342778"/>
              <a:ext cx="1525005" cy="0"/>
            </a:xfrm>
            <a:prstGeom prst="line">
              <a:avLst/>
            </a:prstGeom>
            <a:ln w="3175">
              <a:solidFill>
                <a:srgbClr val="7F8C8D"/>
              </a:solidFill>
              <a:prstDash val="dash"/>
              <a:headEnd type="none"/>
              <a:tailEnd type="oval"/>
            </a:ln>
          </p:spPr>
          <p:style>
            <a:lnRef idx="1">
              <a:schemeClr val="accent1"/>
            </a:lnRef>
            <a:fillRef idx="0">
              <a:schemeClr val="accent1"/>
            </a:fillRef>
            <a:effectRef idx="0">
              <a:schemeClr val="accent1"/>
            </a:effectRef>
            <a:fontRef idx="minor">
              <a:schemeClr val="tx1"/>
            </a:fontRef>
          </p:style>
        </p:cxnSp>
        <p:cxnSp>
          <p:nvCxnSpPr>
            <p:cNvPr id="42" name="Straight Connector 30">
              <a:extLst>
                <a:ext uri="{FF2B5EF4-FFF2-40B4-BE49-F238E27FC236}">
                  <a16:creationId xmlns:a16="http://schemas.microsoft.com/office/drawing/2014/main" id="{6D9335E7-1266-4AC6-8817-5D809478D046}"/>
                </a:ext>
              </a:extLst>
            </p:cNvPr>
            <p:cNvCxnSpPr>
              <a:cxnSpLocks/>
            </p:cNvCxnSpPr>
            <p:nvPr/>
          </p:nvCxnSpPr>
          <p:spPr>
            <a:xfrm>
              <a:off x="3312418" y="5342777"/>
              <a:ext cx="978325" cy="0"/>
            </a:xfrm>
            <a:prstGeom prst="line">
              <a:avLst/>
            </a:prstGeom>
            <a:ln w="3175">
              <a:solidFill>
                <a:srgbClr val="7F8C8D"/>
              </a:solidFill>
              <a:prstDash val="dash"/>
              <a:headEnd type="oval"/>
            </a:ln>
          </p:spPr>
          <p:style>
            <a:lnRef idx="1">
              <a:schemeClr val="accent1"/>
            </a:lnRef>
            <a:fillRef idx="0">
              <a:schemeClr val="accent1"/>
            </a:fillRef>
            <a:effectRef idx="0">
              <a:schemeClr val="accent1"/>
            </a:effectRef>
            <a:fontRef idx="minor">
              <a:schemeClr val="tx1"/>
            </a:fontRef>
          </p:style>
        </p:cxn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1000" fill="hold"/>
                                        <p:tgtEl>
                                          <p:spTgt spid="33"/>
                                        </p:tgtEl>
                                        <p:attrNameLst>
                                          <p:attrName>ppt_w</p:attrName>
                                        </p:attrNameLst>
                                      </p:cBhvr>
                                      <p:tavLst>
                                        <p:tav tm="0">
                                          <p:val>
                                            <p:fltVal val="0"/>
                                          </p:val>
                                        </p:tav>
                                        <p:tav tm="100000">
                                          <p:val>
                                            <p:strVal val="#ppt_w"/>
                                          </p:val>
                                        </p:tav>
                                      </p:tavLst>
                                    </p:anim>
                                    <p:anim calcmode="lin" valueType="num">
                                      <p:cBhvr>
                                        <p:cTn id="8" dur="1000" fill="hold"/>
                                        <p:tgtEl>
                                          <p:spTgt spid="33"/>
                                        </p:tgtEl>
                                        <p:attrNameLst>
                                          <p:attrName>ppt_h</p:attrName>
                                        </p:attrNameLst>
                                      </p:cBhvr>
                                      <p:tavLst>
                                        <p:tav tm="0">
                                          <p:val>
                                            <p:fltVal val="0"/>
                                          </p:val>
                                        </p:tav>
                                        <p:tav tm="100000">
                                          <p:val>
                                            <p:strVal val="#ppt_h"/>
                                          </p:val>
                                        </p:tav>
                                      </p:tavLst>
                                    </p:anim>
                                    <p:anim calcmode="lin" valueType="num">
                                      <p:cBhvr>
                                        <p:cTn id="9" dur="1000" fill="hold"/>
                                        <p:tgtEl>
                                          <p:spTgt spid="33"/>
                                        </p:tgtEl>
                                        <p:attrNameLst>
                                          <p:attrName>style.rotation</p:attrName>
                                        </p:attrNameLst>
                                      </p:cBhvr>
                                      <p:tavLst>
                                        <p:tav tm="0">
                                          <p:val>
                                            <p:fltVal val="90"/>
                                          </p:val>
                                        </p:tav>
                                        <p:tav tm="100000">
                                          <p:val>
                                            <p:fltVal val="0"/>
                                          </p:val>
                                        </p:tav>
                                      </p:tavLst>
                                    </p:anim>
                                    <p:animEffect transition="in" filter="fade">
                                      <p:cBhvr>
                                        <p:cTn id="10" dur="1000"/>
                                        <p:tgtEl>
                                          <p:spTgt spid="33"/>
                                        </p:tgtEl>
                                      </p:cBhvr>
                                    </p:animEffect>
                                  </p:childTnLst>
                                </p:cTn>
                              </p:par>
                            </p:childTnLst>
                          </p:cTn>
                        </p:par>
                        <p:par>
                          <p:cTn id="11" fill="hold">
                            <p:stCondLst>
                              <p:cond delay="1000"/>
                            </p:stCondLst>
                            <p:childTnLst>
                              <p:par>
                                <p:cTn id="12" presetID="2" presetClass="entr" presetSubtype="8" fill="hold" nodeType="afterEffect">
                                  <p:stCondLst>
                                    <p:cond delay="0"/>
                                  </p:stCondLst>
                                  <p:childTnLst>
                                    <p:set>
                                      <p:cBhvr>
                                        <p:cTn id="13" dur="1" fill="hold">
                                          <p:stCondLst>
                                            <p:cond delay="0"/>
                                          </p:stCondLst>
                                        </p:cTn>
                                        <p:tgtEl>
                                          <p:spTgt spid="21"/>
                                        </p:tgtEl>
                                        <p:attrNameLst>
                                          <p:attrName>style.visibility</p:attrName>
                                        </p:attrNameLst>
                                      </p:cBhvr>
                                      <p:to>
                                        <p:strVal val="visible"/>
                                      </p:to>
                                    </p:set>
                                    <p:anim calcmode="lin" valueType="num">
                                      <p:cBhvr additive="base">
                                        <p:cTn id="14" dur="500" fill="hold"/>
                                        <p:tgtEl>
                                          <p:spTgt spid="21"/>
                                        </p:tgtEl>
                                        <p:attrNameLst>
                                          <p:attrName>ppt_x</p:attrName>
                                        </p:attrNameLst>
                                      </p:cBhvr>
                                      <p:tavLst>
                                        <p:tav tm="0">
                                          <p:val>
                                            <p:strVal val="0-#ppt_w/2"/>
                                          </p:val>
                                        </p:tav>
                                        <p:tav tm="100000">
                                          <p:val>
                                            <p:strVal val="#ppt_x"/>
                                          </p:val>
                                        </p:tav>
                                      </p:tavLst>
                                    </p:anim>
                                    <p:anim calcmode="lin" valueType="num">
                                      <p:cBhvr additive="base">
                                        <p:cTn id="15" dur="500" fill="hold"/>
                                        <p:tgtEl>
                                          <p:spTgt spid="21"/>
                                        </p:tgtEl>
                                        <p:attrNameLst>
                                          <p:attrName>ppt_y</p:attrName>
                                        </p:attrNameLst>
                                      </p:cBhvr>
                                      <p:tavLst>
                                        <p:tav tm="0">
                                          <p:val>
                                            <p:strVal val="#ppt_y"/>
                                          </p:val>
                                        </p:tav>
                                        <p:tav tm="100000">
                                          <p:val>
                                            <p:strVal val="#ppt_y"/>
                                          </p:val>
                                        </p:tav>
                                      </p:tavLst>
                                    </p:anim>
                                  </p:childTnLst>
                                </p:cTn>
                              </p:par>
                              <p:par>
                                <p:cTn id="16" presetID="2" presetClass="entr" presetSubtype="8" fill="hold" nodeType="withEffect">
                                  <p:stCondLst>
                                    <p:cond delay="500"/>
                                  </p:stCondLst>
                                  <p:childTnLst>
                                    <p:set>
                                      <p:cBhvr>
                                        <p:cTn id="17" dur="1" fill="hold">
                                          <p:stCondLst>
                                            <p:cond delay="0"/>
                                          </p:stCondLst>
                                        </p:cTn>
                                        <p:tgtEl>
                                          <p:spTgt spid="24"/>
                                        </p:tgtEl>
                                        <p:attrNameLst>
                                          <p:attrName>style.visibility</p:attrName>
                                        </p:attrNameLst>
                                      </p:cBhvr>
                                      <p:to>
                                        <p:strVal val="visible"/>
                                      </p:to>
                                    </p:set>
                                    <p:anim calcmode="lin" valueType="num">
                                      <p:cBhvr additive="base">
                                        <p:cTn id="18" dur="500" fill="hold"/>
                                        <p:tgtEl>
                                          <p:spTgt spid="24"/>
                                        </p:tgtEl>
                                        <p:attrNameLst>
                                          <p:attrName>ppt_x</p:attrName>
                                        </p:attrNameLst>
                                      </p:cBhvr>
                                      <p:tavLst>
                                        <p:tav tm="0">
                                          <p:val>
                                            <p:strVal val="0-#ppt_w/2"/>
                                          </p:val>
                                        </p:tav>
                                        <p:tav tm="100000">
                                          <p:val>
                                            <p:strVal val="#ppt_x"/>
                                          </p:val>
                                        </p:tav>
                                      </p:tavLst>
                                    </p:anim>
                                    <p:anim calcmode="lin" valueType="num">
                                      <p:cBhvr additive="base">
                                        <p:cTn id="19" dur="500" fill="hold"/>
                                        <p:tgtEl>
                                          <p:spTgt spid="24"/>
                                        </p:tgtEl>
                                        <p:attrNameLst>
                                          <p:attrName>ppt_y</p:attrName>
                                        </p:attrNameLst>
                                      </p:cBhvr>
                                      <p:tavLst>
                                        <p:tav tm="0">
                                          <p:val>
                                            <p:strVal val="#ppt_y"/>
                                          </p:val>
                                        </p:tav>
                                        <p:tav tm="100000">
                                          <p:val>
                                            <p:strVal val="#ppt_y"/>
                                          </p:val>
                                        </p:tav>
                                      </p:tavLst>
                                    </p:anim>
                                  </p:childTnLst>
                                </p:cTn>
                              </p:par>
                              <p:par>
                                <p:cTn id="20" presetID="2" presetClass="entr" presetSubtype="2" fill="hold" nodeType="withEffect">
                                  <p:stCondLst>
                                    <p:cond delay="0"/>
                                  </p:stCondLst>
                                  <p:childTnLst>
                                    <p:set>
                                      <p:cBhvr>
                                        <p:cTn id="21" dur="1" fill="hold">
                                          <p:stCondLst>
                                            <p:cond delay="0"/>
                                          </p:stCondLst>
                                        </p:cTn>
                                        <p:tgtEl>
                                          <p:spTgt spid="27"/>
                                        </p:tgtEl>
                                        <p:attrNameLst>
                                          <p:attrName>style.visibility</p:attrName>
                                        </p:attrNameLst>
                                      </p:cBhvr>
                                      <p:to>
                                        <p:strVal val="visible"/>
                                      </p:to>
                                    </p:set>
                                    <p:anim calcmode="lin" valueType="num">
                                      <p:cBhvr additive="base">
                                        <p:cTn id="22" dur="500" fill="hold"/>
                                        <p:tgtEl>
                                          <p:spTgt spid="27"/>
                                        </p:tgtEl>
                                        <p:attrNameLst>
                                          <p:attrName>ppt_x</p:attrName>
                                        </p:attrNameLst>
                                      </p:cBhvr>
                                      <p:tavLst>
                                        <p:tav tm="0">
                                          <p:val>
                                            <p:strVal val="1+#ppt_w/2"/>
                                          </p:val>
                                        </p:tav>
                                        <p:tav tm="100000">
                                          <p:val>
                                            <p:strVal val="#ppt_x"/>
                                          </p:val>
                                        </p:tav>
                                      </p:tavLst>
                                    </p:anim>
                                    <p:anim calcmode="lin" valueType="num">
                                      <p:cBhvr additive="base">
                                        <p:cTn id="23" dur="500" fill="hold"/>
                                        <p:tgtEl>
                                          <p:spTgt spid="27"/>
                                        </p:tgtEl>
                                        <p:attrNameLst>
                                          <p:attrName>ppt_y</p:attrName>
                                        </p:attrNameLst>
                                      </p:cBhvr>
                                      <p:tavLst>
                                        <p:tav tm="0">
                                          <p:val>
                                            <p:strVal val="#ppt_y"/>
                                          </p:val>
                                        </p:tav>
                                        <p:tav tm="100000">
                                          <p:val>
                                            <p:strVal val="#ppt_y"/>
                                          </p:val>
                                        </p:tav>
                                      </p:tavLst>
                                    </p:anim>
                                  </p:childTnLst>
                                </p:cTn>
                              </p:par>
                              <p:par>
                                <p:cTn id="24" presetID="2" presetClass="entr" presetSubtype="2" fill="hold" nodeType="withEffect">
                                  <p:stCondLst>
                                    <p:cond delay="500"/>
                                  </p:stCondLst>
                                  <p:childTnLst>
                                    <p:set>
                                      <p:cBhvr>
                                        <p:cTn id="25" dur="1" fill="hold">
                                          <p:stCondLst>
                                            <p:cond delay="0"/>
                                          </p:stCondLst>
                                        </p:cTn>
                                        <p:tgtEl>
                                          <p:spTgt spid="30"/>
                                        </p:tgtEl>
                                        <p:attrNameLst>
                                          <p:attrName>style.visibility</p:attrName>
                                        </p:attrNameLst>
                                      </p:cBhvr>
                                      <p:to>
                                        <p:strVal val="visible"/>
                                      </p:to>
                                    </p:set>
                                    <p:anim calcmode="lin" valueType="num">
                                      <p:cBhvr additive="base">
                                        <p:cTn id="26" dur="500" fill="hold"/>
                                        <p:tgtEl>
                                          <p:spTgt spid="30"/>
                                        </p:tgtEl>
                                        <p:attrNameLst>
                                          <p:attrName>ppt_x</p:attrName>
                                        </p:attrNameLst>
                                      </p:cBhvr>
                                      <p:tavLst>
                                        <p:tav tm="0">
                                          <p:val>
                                            <p:strVal val="1+#ppt_w/2"/>
                                          </p:val>
                                        </p:tav>
                                        <p:tav tm="100000">
                                          <p:val>
                                            <p:strVal val="#ppt_x"/>
                                          </p:val>
                                        </p:tav>
                                      </p:tavLst>
                                    </p:anim>
                                    <p:anim calcmode="lin" valueType="num">
                                      <p:cBhvr additive="base">
                                        <p:cTn id="27" dur="500" fill="hold"/>
                                        <p:tgtEl>
                                          <p:spTgt spid="3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grpSp>
        <p:nvGrpSpPr>
          <p:cNvPr id="15" name="组合 14"/>
          <p:cNvGrpSpPr/>
          <p:nvPr/>
        </p:nvGrpSpPr>
        <p:grpSpPr>
          <a:xfrm>
            <a:off x="1060133" y="1949312"/>
            <a:ext cx="4879437" cy="1705797"/>
            <a:chOff x="1055688" y="1949312"/>
            <a:chExt cx="4879437" cy="1705797"/>
          </a:xfrm>
        </p:grpSpPr>
        <p:sp>
          <p:nvSpPr>
            <p:cNvPr id="16" name="ísľîḑè"/>
            <p:cNvSpPr/>
            <p:nvPr/>
          </p:nvSpPr>
          <p:spPr>
            <a:xfrm>
              <a:off x="1055688" y="1949312"/>
              <a:ext cx="2040232" cy="1705797"/>
            </a:xfrm>
            <a:prstGeom prst="rect">
              <a:avLst/>
            </a:prstGeom>
            <a:blipFill>
              <a:blip r:embed="rId2">
                <a:grayscl/>
              </a:blip>
              <a:srcRect/>
              <a:stretch>
                <a:fillRect l="-12809" r="-12651"/>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17" name="ïṩļîḓé"/>
            <p:cNvSpPr/>
            <p:nvPr/>
          </p:nvSpPr>
          <p:spPr>
            <a:xfrm>
              <a:off x="3091939" y="1949312"/>
              <a:ext cx="2843186" cy="1705797"/>
            </a:xfrm>
            <a:prstGeom prst="wedgeRectCallout">
              <a:avLst>
                <a:gd name="adj1" fmla="val -44789"/>
                <a:gd name="adj2" fmla="val 11208"/>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grpSp>
          <p:nvGrpSpPr>
            <p:cNvPr id="18" name="组合 17"/>
            <p:cNvGrpSpPr/>
            <p:nvPr/>
          </p:nvGrpSpPr>
          <p:grpSpPr>
            <a:xfrm>
              <a:off x="3449898" y="2271005"/>
              <a:ext cx="2398452" cy="1272912"/>
              <a:chOff x="1085274" y="2349127"/>
              <a:chExt cx="2398452" cy="1272912"/>
            </a:xfrm>
          </p:grpSpPr>
          <p:sp>
            <p:nvSpPr>
              <p:cNvPr id="19" name="文本框 18"/>
              <p:cNvSpPr txBox="1"/>
              <p:nvPr/>
            </p:nvSpPr>
            <p:spPr>
              <a:xfrm>
                <a:off x="1085274" y="2349127"/>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bg1"/>
                    </a:solidFill>
                    <a:cs typeface="+mn-ea"/>
                    <a:sym typeface="+mn-lt"/>
                  </a:rPr>
                  <a:t>标题文字添加</a:t>
                </a:r>
              </a:p>
            </p:txBody>
          </p:sp>
          <p:sp>
            <p:nvSpPr>
              <p:cNvPr id="20" name="文本框 19"/>
              <p:cNvSpPr txBox="1"/>
              <p:nvPr/>
            </p:nvSpPr>
            <p:spPr>
              <a:xfrm>
                <a:off x="1085274" y="2687681"/>
                <a:ext cx="2398452" cy="93435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200" dirty="0">
                    <a:solidFill>
                      <a:schemeClr val="bg1"/>
                    </a:solidFill>
                    <a:cs typeface="+mn-ea"/>
                    <a:sym typeface="+mn-lt"/>
                  </a:rPr>
                  <a:t>此处键入内容此处键入内容</a:t>
                </a:r>
                <a:endParaRPr lang="en-US" altLang="zh-CN" sz="1200" dirty="0">
                  <a:solidFill>
                    <a:schemeClr val="bg1"/>
                  </a:solidFill>
                  <a:cs typeface="+mn-ea"/>
                  <a:sym typeface="+mn-lt"/>
                </a:endParaRPr>
              </a:p>
              <a:p>
                <a:pPr>
                  <a:lnSpc>
                    <a:spcPct val="114000"/>
                  </a:lnSpc>
                </a:pPr>
                <a:r>
                  <a:rPr lang="zh-CN" altLang="en-US" sz="1200" dirty="0">
                    <a:solidFill>
                      <a:schemeClr val="bg1"/>
                    </a:solidFill>
                    <a:cs typeface="+mn-ea"/>
                    <a:sym typeface="+mn-lt"/>
                  </a:rPr>
                  <a:t>此处键入内容</a:t>
                </a:r>
                <a:endParaRPr lang="en-US" altLang="zh-CN" sz="1200" dirty="0">
                  <a:solidFill>
                    <a:schemeClr val="bg1"/>
                  </a:solidFill>
                  <a:cs typeface="+mn-ea"/>
                  <a:sym typeface="+mn-lt"/>
                </a:endParaRPr>
              </a:p>
              <a:p>
                <a:pPr>
                  <a:lnSpc>
                    <a:spcPct val="114000"/>
                  </a:lnSpc>
                </a:pPr>
                <a:r>
                  <a:rPr lang="zh-CN" altLang="en-US" sz="1200" dirty="0">
                    <a:solidFill>
                      <a:schemeClr val="bg1"/>
                    </a:solidFill>
                    <a:cs typeface="+mn-ea"/>
                    <a:sym typeface="+mn-lt"/>
                  </a:rPr>
                  <a:t>此处键入内容</a:t>
                </a:r>
                <a:endParaRPr lang="en-US" altLang="zh-CN" sz="1200" dirty="0">
                  <a:solidFill>
                    <a:schemeClr val="bg1"/>
                  </a:solidFill>
                  <a:cs typeface="+mn-ea"/>
                  <a:sym typeface="+mn-lt"/>
                </a:endParaRPr>
              </a:p>
              <a:p>
                <a:pPr>
                  <a:lnSpc>
                    <a:spcPct val="114000"/>
                  </a:lnSpc>
                </a:pPr>
                <a:endParaRPr lang="en-US" altLang="zh-CN" sz="1200" dirty="0">
                  <a:solidFill>
                    <a:schemeClr val="bg1"/>
                  </a:solidFill>
                  <a:cs typeface="+mn-ea"/>
                  <a:sym typeface="+mn-lt"/>
                </a:endParaRPr>
              </a:p>
            </p:txBody>
          </p:sp>
        </p:grpSp>
      </p:grpSp>
      <p:grpSp>
        <p:nvGrpSpPr>
          <p:cNvPr id="21" name="组合 20"/>
          <p:cNvGrpSpPr/>
          <p:nvPr/>
        </p:nvGrpSpPr>
        <p:grpSpPr>
          <a:xfrm>
            <a:off x="6238580" y="1949311"/>
            <a:ext cx="4883418" cy="1705798"/>
            <a:chOff x="6238580" y="1949311"/>
            <a:chExt cx="4883418" cy="1705798"/>
          </a:xfrm>
        </p:grpSpPr>
        <p:sp>
          <p:nvSpPr>
            <p:cNvPr id="22" name="îşḻîďé"/>
            <p:cNvSpPr/>
            <p:nvPr/>
          </p:nvSpPr>
          <p:spPr>
            <a:xfrm>
              <a:off x="6238580" y="1949311"/>
              <a:ext cx="2040232" cy="1705797"/>
            </a:xfrm>
            <a:prstGeom prst="rect">
              <a:avLst/>
            </a:prstGeom>
            <a:blipFill>
              <a:blip r:embed="rId3">
                <a:grayscl/>
              </a:blip>
              <a:srcRect/>
              <a:stretch>
                <a:fillRect l="-13033" r="-12871"/>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23" name="îṣḷïḋé"/>
            <p:cNvSpPr/>
            <p:nvPr/>
          </p:nvSpPr>
          <p:spPr>
            <a:xfrm>
              <a:off x="8278812" y="1949312"/>
              <a:ext cx="2843186" cy="1705797"/>
            </a:xfrm>
            <a:prstGeom prst="wedgeRectCallout">
              <a:avLst>
                <a:gd name="adj1" fmla="val -40891"/>
                <a:gd name="adj2" fmla="val 16893"/>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24" name="文本框 23"/>
            <p:cNvSpPr txBox="1"/>
            <p:nvPr/>
          </p:nvSpPr>
          <p:spPr>
            <a:xfrm>
              <a:off x="8637821" y="2271005"/>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bg1"/>
                  </a:solidFill>
                  <a:cs typeface="+mn-ea"/>
                  <a:sym typeface="+mn-lt"/>
                </a:rPr>
                <a:t>标题文字添加</a:t>
              </a:r>
            </a:p>
          </p:txBody>
        </p:sp>
      </p:grpSp>
      <p:sp>
        <p:nvSpPr>
          <p:cNvPr id="27" name="îṩlîḋè"/>
          <p:cNvSpPr/>
          <p:nvPr/>
        </p:nvSpPr>
        <p:spPr>
          <a:xfrm flipH="1">
            <a:off x="1060133" y="3923617"/>
            <a:ext cx="2843186" cy="1705797"/>
          </a:xfrm>
          <a:prstGeom prst="wedgeRectCallout">
            <a:avLst>
              <a:gd name="adj1" fmla="val -49370"/>
              <a:gd name="adj2" fmla="val 18538"/>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28" name="文本框 27"/>
          <p:cNvSpPr txBox="1"/>
          <p:nvPr/>
        </p:nvSpPr>
        <p:spPr>
          <a:xfrm>
            <a:off x="1222058" y="4245311"/>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bg1"/>
                </a:solidFill>
                <a:cs typeface="+mn-ea"/>
                <a:sym typeface="+mn-lt"/>
              </a:rPr>
              <a:t>标题文字添加</a:t>
            </a:r>
          </a:p>
        </p:txBody>
      </p:sp>
      <p:grpSp>
        <p:nvGrpSpPr>
          <p:cNvPr id="29" name="组合 28"/>
          <p:cNvGrpSpPr/>
          <p:nvPr/>
        </p:nvGrpSpPr>
        <p:grpSpPr>
          <a:xfrm>
            <a:off x="6252895" y="3923617"/>
            <a:ext cx="4883418" cy="1705797"/>
            <a:chOff x="6252895" y="3923617"/>
            <a:chExt cx="4883418" cy="1705797"/>
          </a:xfrm>
        </p:grpSpPr>
        <p:sp>
          <p:nvSpPr>
            <p:cNvPr id="30" name="í$ḷïḑé"/>
            <p:cNvSpPr/>
            <p:nvPr/>
          </p:nvSpPr>
          <p:spPr>
            <a:xfrm>
              <a:off x="9096081" y="3923617"/>
              <a:ext cx="2040232" cy="1705797"/>
            </a:xfrm>
            <a:prstGeom prst="rect">
              <a:avLst/>
            </a:prstGeom>
            <a:blipFill>
              <a:blip r:embed="rId4">
                <a:grayscl/>
              </a:blip>
              <a:srcRect/>
              <a:stretch>
                <a:fillRect l="-12809" r="-12651"/>
              </a:stretch>
            </a:blipFill>
            <a:ln w="12700" cap="flat" cmpd="sng" algn="ctr">
              <a:noFill/>
              <a:prstDash val="solid"/>
              <a:miter lim="800000"/>
            </a:ln>
            <a:effectLst/>
            <a:extLst>
              <a:ext uri="{91240B29-F687-4F45-9708-019B960494DF}">
                <a14:hiddenLine xmlns:a14="http://schemas.microsoft.com/office/drawing/2010/main" w="12700">
                  <a:solidFill>
                    <a:schemeClr val="accent1">
                      <a:shade val="50000"/>
                    </a:schemeClr>
                  </a:solidFill>
                  <a:prstDash val="solid"/>
                  <a:miter lim="800000"/>
                  <a:headEnd/>
                  <a:tailEnd/>
                </a14:hiddenLine>
              </a:ex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cs typeface="+mn-ea"/>
                <a:sym typeface="+mn-lt"/>
              </a:endParaRPr>
            </a:p>
          </p:txBody>
        </p:sp>
        <p:sp>
          <p:nvSpPr>
            <p:cNvPr id="31" name="isļïḍe"/>
            <p:cNvSpPr/>
            <p:nvPr/>
          </p:nvSpPr>
          <p:spPr>
            <a:xfrm flipH="1">
              <a:off x="6252895" y="3923617"/>
              <a:ext cx="2843186" cy="1705797"/>
            </a:xfrm>
            <a:prstGeom prst="wedgeRectCallout">
              <a:avLst>
                <a:gd name="adj1" fmla="val -42840"/>
                <a:gd name="adj2" fmla="val 7959"/>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dirty="0">
                <a:cs typeface="+mn-ea"/>
                <a:sym typeface="+mn-lt"/>
              </a:endParaRPr>
            </a:p>
          </p:txBody>
        </p:sp>
        <p:sp>
          <p:nvSpPr>
            <p:cNvPr id="32" name="文本框 31"/>
            <p:cNvSpPr txBox="1"/>
            <p:nvPr/>
          </p:nvSpPr>
          <p:spPr>
            <a:xfrm>
              <a:off x="6414820" y="4245311"/>
              <a:ext cx="2133781"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bg1"/>
                  </a:solidFill>
                  <a:cs typeface="+mn-ea"/>
                  <a:sym typeface="+mn-lt"/>
                </a:rPr>
                <a:t>标题文字添加</a:t>
              </a:r>
            </a:p>
          </p:txBody>
        </p:sp>
      </p:grpSp>
      <p:sp>
        <p:nvSpPr>
          <p:cNvPr id="33" name="文本框 32"/>
          <p:cNvSpPr txBox="1"/>
          <p:nvPr/>
        </p:nvSpPr>
        <p:spPr>
          <a:xfrm>
            <a:off x="8637821" y="2640337"/>
            <a:ext cx="2398452" cy="93435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200" dirty="0">
                <a:solidFill>
                  <a:schemeClr val="bg1"/>
                </a:solidFill>
                <a:cs typeface="+mn-ea"/>
                <a:sym typeface="+mn-lt"/>
              </a:rPr>
              <a:t>此处键入内容此处键入内容</a:t>
            </a:r>
            <a:endParaRPr lang="en-US" altLang="zh-CN" sz="1200" dirty="0">
              <a:solidFill>
                <a:schemeClr val="bg1"/>
              </a:solidFill>
              <a:cs typeface="+mn-ea"/>
              <a:sym typeface="+mn-lt"/>
            </a:endParaRPr>
          </a:p>
          <a:p>
            <a:pPr>
              <a:lnSpc>
                <a:spcPct val="114000"/>
              </a:lnSpc>
            </a:pPr>
            <a:r>
              <a:rPr lang="zh-CN" altLang="en-US" sz="1200" dirty="0">
                <a:solidFill>
                  <a:schemeClr val="bg1"/>
                </a:solidFill>
                <a:cs typeface="+mn-ea"/>
                <a:sym typeface="+mn-lt"/>
              </a:rPr>
              <a:t>此处键入内容</a:t>
            </a:r>
            <a:endParaRPr lang="en-US" altLang="zh-CN" sz="1200" dirty="0">
              <a:solidFill>
                <a:schemeClr val="bg1"/>
              </a:solidFill>
              <a:cs typeface="+mn-ea"/>
              <a:sym typeface="+mn-lt"/>
            </a:endParaRPr>
          </a:p>
          <a:p>
            <a:pPr>
              <a:lnSpc>
                <a:spcPct val="114000"/>
              </a:lnSpc>
            </a:pPr>
            <a:r>
              <a:rPr lang="zh-CN" altLang="en-US" sz="1200" dirty="0">
                <a:solidFill>
                  <a:schemeClr val="bg1"/>
                </a:solidFill>
                <a:cs typeface="+mn-ea"/>
                <a:sym typeface="+mn-lt"/>
              </a:rPr>
              <a:t>此处键入内容</a:t>
            </a:r>
            <a:endParaRPr lang="en-US" altLang="zh-CN" sz="1200" dirty="0">
              <a:solidFill>
                <a:schemeClr val="bg1"/>
              </a:solidFill>
              <a:cs typeface="+mn-ea"/>
              <a:sym typeface="+mn-lt"/>
            </a:endParaRPr>
          </a:p>
          <a:p>
            <a:pPr>
              <a:lnSpc>
                <a:spcPct val="114000"/>
              </a:lnSpc>
            </a:pPr>
            <a:endParaRPr lang="en-US" altLang="zh-CN" sz="1200" dirty="0">
              <a:solidFill>
                <a:schemeClr val="bg1"/>
              </a:solidFill>
              <a:cs typeface="+mn-ea"/>
              <a:sym typeface="+mn-lt"/>
            </a:endParaRPr>
          </a:p>
        </p:txBody>
      </p:sp>
      <p:sp>
        <p:nvSpPr>
          <p:cNvPr id="34" name="文本框 33"/>
          <p:cNvSpPr txBox="1"/>
          <p:nvPr/>
        </p:nvSpPr>
        <p:spPr>
          <a:xfrm>
            <a:off x="1222058" y="4618273"/>
            <a:ext cx="2398452" cy="93435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200" dirty="0">
                <a:solidFill>
                  <a:schemeClr val="bg1"/>
                </a:solidFill>
                <a:cs typeface="+mn-ea"/>
                <a:sym typeface="+mn-lt"/>
              </a:rPr>
              <a:t>此处键入内容此处键入内容</a:t>
            </a:r>
            <a:endParaRPr lang="en-US" altLang="zh-CN" sz="1200" dirty="0">
              <a:solidFill>
                <a:schemeClr val="bg1"/>
              </a:solidFill>
              <a:cs typeface="+mn-ea"/>
              <a:sym typeface="+mn-lt"/>
            </a:endParaRPr>
          </a:p>
          <a:p>
            <a:pPr>
              <a:lnSpc>
                <a:spcPct val="114000"/>
              </a:lnSpc>
            </a:pPr>
            <a:r>
              <a:rPr lang="zh-CN" altLang="en-US" sz="1200" dirty="0">
                <a:solidFill>
                  <a:schemeClr val="bg1"/>
                </a:solidFill>
                <a:cs typeface="+mn-ea"/>
                <a:sym typeface="+mn-lt"/>
              </a:rPr>
              <a:t>此处键入内容</a:t>
            </a:r>
            <a:endParaRPr lang="en-US" altLang="zh-CN" sz="1200" dirty="0">
              <a:solidFill>
                <a:schemeClr val="bg1"/>
              </a:solidFill>
              <a:cs typeface="+mn-ea"/>
              <a:sym typeface="+mn-lt"/>
            </a:endParaRPr>
          </a:p>
          <a:p>
            <a:pPr>
              <a:lnSpc>
                <a:spcPct val="114000"/>
              </a:lnSpc>
            </a:pPr>
            <a:r>
              <a:rPr lang="zh-CN" altLang="en-US" sz="1200" dirty="0">
                <a:solidFill>
                  <a:schemeClr val="bg1"/>
                </a:solidFill>
                <a:cs typeface="+mn-ea"/>
                <a:sym typeface="+mn-lt"/>
              </a:rPr>
              <a:t>此处键入内容</a:t>
            </a:r>
            <a:endParaRPr lang="en-US" altLang="zh-CN" sz="1200" dirty="0">
              <a:solidFill>
                <a:schemeClr val="bg1"/>
              </a:solidFill>
              <a:cs typeface="+mn-ea"/>
              <a:sym typeface="+mn-lt"/>
            </a:endParaRPr>
          </a:p>
          <a:p>
            <a:pPr>
              <a:lnSpc>
                <a:spcPct val="114000"/>
              </a:lnSpc>
            </a:pPr>
            <a:endParaRPr lang="en-US" altLang="zh-CN" sz="1200" dirty="0">
              <a:solidFill>
                <a:schemeClr val="bg1"/>
              </a:solidFill>
              <a:cs typeface="+mn-ea"/>
              <a:sym typeface="+mn-lt"/>
            </a:endParaRPr>
          </a:p>
        </p:txBody>
      </p:sp>
      <p:sp>
        <p:nvSpPr>
          <p:cNvPr id="35" name="文本框 34"/>
          <p:cNvSpPr txBox="1"/>
          <p:nvPr/>
        </p:nvSpPr>
        <p:spPr>
          <a:xfrm>
            <a:off x="6414820" y="4614643"/>
            <a:ext cx="2398452" cy="93435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200" dirty="0">
                <a:solidFill>
                  <a:schemeClr val="bg1"/>
                </a:solidFill>
                <a:cs typeface="+mn-ea"/>
                <a:sym typeface="+mn-lt"/>
              </a:rPr>
              <a:t>此处键入内容此处键入内容</a:t>
            </a:r>
            <a:endParaRPr lang="en-US" altLang="zh-CN" sz="1200" dirty="0">
              <a:solidFill>
                <a:schemeClr val="bg1"/>
              </a:solidFill>
              <a:cs typeface="+mn-ea"/>
              <a:sym typeface="+mn-lt"/>
            </a:endParaRPr>
          </a:p>
          <a:p>
            <a:pPr>
              <a:lnSpc>
                <a:spcPct val="114000"/>
              </a:lnSpc>
            </a:pPr>
            <a:r>
              <a:rPr lang="zh-CN" altLang="en-US" sz="1200" dirty="0">
                <a:solidFill>
                  <a:schemeClr val="bg1"/>
                </a:solidFill>
                <a:cs typeface="+mn-ea"/>
                <a:sym typeface="+mn-lt"/>
              </a:rPr>
              <a:t>此处键入内容</a:t>
            </a:r>
            <a:endParaRPr lang="en-US" altLang="zh-CN" sz="1200" dirty="0">
              <a:solidFill>
                <a:schemeClr val="bg1"/>
              </a:solidFill>
              <a:cs typeface="+mn-ea"/>
              <a:sym typeface="+mn-lt"/>
            </a:endParaRPr>
          </a:p>
          <a:p>
            <a:pPr>
              <a:lnSpc>
                <a:spcPct val="114000"/>
              </a:lnSpc>
            </a:pPr>
            <a:r>
              <a:rPr lang="zh-CN" altLang="en-US" sz="1200" dirty="0">
                <a:solidFill>
                  <a:schemeClr val="bg1"/>
                </a:solidFill>
                <a:cs typeface="+mn-ea"/>
                <a:sym typeface="+mn-lt"/>
              </a:rPr>
              <a:t>此处键入内容</a:t>
            </a:r>
            <a:endParaRPr lang="en-US" altLang="zh-CN" sz="1200" dirty="0">
              <a:solidFill>
                <a:schemeClr val="bg1"/>
              </a:solidFill>
              <a:cs typeface="+mn-ea"/>
              <a:sym typeface="+mn-lt"/>
            </a:endParaRPr>
          </a:p>
          <a:p>
            <a:pPr>
              <a:lnSpc>
                <a:spcPct val="114000"/>
              </a:lnSpc>
            </a:pPr>
            <a:endParaRPr lang="en-US" altLang="zh-CN" sz="1200" dirty="0">
              <a:solidFill>
                <a:schemeClr val="bg1"/>
              </a:solidFill>
              <a:cs typeface="+mn-ea"/>
              <a:sym typeface="+mn-lt"/>
            </a:endParaRPr>
          </a:p>
        </p:txBody>
      </p:sp>
      <p:pic>
        <p:nvPicPr>
          <p:cNvPr id="3" name="图片 2"/>
          <p:cNvPicPr>
            <a:picLocks/>
          </p:cNvPicPr>
          <p:nvPr/>
        </p:nvPicPr>
        <p:blipFill>
          <a:blip r:embed="rId5">
            <a:duotone>
              <a:prstClr val="black"/>
              <a:schemeClr val="bg1">
                <a:lumMod val="50000"/>
                <a:tint val="45000"/>
                <a:satMod val="400000"/>
              </a:schemeClr>
            </a:duotone>
          </a:blip>
          <a:stretch>
            <a:fillRect/>
          </a:stretch>
        </p:blipFill>
        <p:spPr>
          <a:xfrm>
            <a:off x="3898370" y="3923617"/>
            <a:ext cx="2041200" cy="17064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p:tgtEl>
                                          <p:spTgt spid="15"/>
                                        </p:tgtEl>
                                        <p:attrNameLst>
                                          <p:attrName>ppt_x</p:attrName>
                                        </p:attrNameLst>
                                      </p:cBhvr>
                                      <p:tavLst>
                                        <p:tav tm="0">
                                          <p:val>
                                            <p:strVal val="#ppt_x-#ppt_w*1.125000"/>
                                          </p:val>
                                        </p:tav>
                                        <p:tav tm="100000">
                                          <p:val>
                                            <p:strVal val="#ppt_x"/>
                                          </p:val>
                                        </p:tav>
                                      </p:tavLst>
                                    </p:anim>
                                    <p:animEffect transition="in" filter="wipe(right)">
                                      <p:cBhvr>
                                        <p:cTn id="8" dur="500"/>
                                        <p:tgtEl>
                                          <p:spTgt spid="15"/>
                                        </p:tgtEl>
                                      </p:cBhvr>
                                    </p:animEffect>
                                  </p:childTnLst>
                                </p:cTn>
                              </p:par>
                              <p:par>
                                <p:cTn id="9" presetID="12" presetClass="entr" presetSubtype="8" fill="hold" nodeType="with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additive="base">
                                        <p:cTn id="11" dur="500"/>
                                        <p:tgtEl>
                                          <p:spTgt spid="21"/>
                                        </p:tgtEl>
                                        <p:attrNameLst>
                                          <p:attrName>ppt_x</p:attrName>
                                        </p:attrNameLst>
                                      </p:cBhvr>
                                      <p:tavLst>
                                        <p:tav tm="0">
                                          <p:val>
                                            <p:strVal val="#ppt_x-#ppt_w*1.125000"/>
                                          </p:val>
                                        </p:tav>
                                        <p:tav tm="100000">
                                          <p:val>
                                            <p:strVal val="#ppt_x"/>
                                          </p:val>
                                        </p:tav>
                                      </p:tavLst>
                                    </p:anim>
                                    <p:animEffect transition="in" filter="wipe(right)">
                                      <p:cBhvr>
                                        <p:cTn id="12" dur="500"/>
                                        <p:tgtEl>
                                          <p:spTgt spid="21"/>
                                        </p:tgtEl>
                                      </p:cBhvr>
                                    </p:animEffect>
                                  </p:childTnLst>
                                </p:cTn>
                              </p:par>
                              <p:par>
                                <p:cTn id="13" presetID="12" presetClass="entr" presetSubtype="2" fill="hold" nodeType="withEffect">
                                  <p:stCondLst>
                                    <p:cond delay="0"/>
                                  </p:stCondLst>
                                  <p:childTnLst>
                                    <p:set>
                                      <p:cBhvr>
                                        <p:cTn id="14" dur="1" fill="hold">
                                          <p:stCondLst>
                                            <p:cond delay="0"/>
                                          </p:stCondLst>
                                        </p:cTn>
                                        <p:tgtEl>
                                          <p:spTgt spid="29"/>
                                        </p:tgtEl>
                                        <p:attrNameLst>
                                          <p:attrName>style.visibility</p:attrName>
                                        </p:attrNameLst>
                                      </p:cBhvr>
                                      <p:to>
                                        <p:strVal val="visible"/>
                                      </p:to>
                                    </p:set>
                                    <p:anim calcmode="lin" valueType="num">
                                      <p:cBhvr additive="base">
                                        <p:cTn id="15" dur="500"/>
                                        <p:tgtEl>
                                          <p:spTgt spid="29"/>
                                        </p:tgtEl>
                                        <p:attrNameLst>
                                          <p:attrName>ppt_x</p:attrName>
                                        </p:attrNameLst>
                                      </p:cBhvr>
                                      <p:tavLst>
                                        <p:tav tm="0">
                                          <p:val>
                                            <p:strVal val="#ppt_x+#ppt_w*1.125000"/>
                                          </p:val>
                                        </p:tav>
                                        <p:tav tm="100000">
                                          <p:val>
                                            <p:strVal val="#ppt_x"/>
                                          </p:val>
                                        </p:tav>
                                      </p:tavLst>
                                    </p:anim>
                                    <p:animEffect transition="in" filter="wipe(left)">
                                      <p:cBhvr>
                                        <p:cTn id="16"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grpSp>
        <p:nvGrpSpPr>
          <p:cNvPr id="3" name="Group 44"/>
          <p:cNvGrpSpPr/>
          <p:nvPr/>
        </p:nvGrpSpPr>
        <p:grpSpPr bwMode="auto">
          <a:xfrm>
            <a:off x="1040666" y="4124086"/>
            <a:ext cx="2372169" cy="1207394"/>
            <a:chOff x="5408083" y="2933595"/>
            <a:chExt cx="2372955" cy="1206521"/>
          </a:xfrm>
        </p:grpSpPr>
        <p:sp>
          <p:nvSpPr>
            <p:cNvPr id="4" name="TextBox 45"/>
            <p:cNvSpPr txBox="1"/>
            <p:nvPr/>
          </p:nvSpPr>
          <p:spPr>
            <a:xfrm>
              <a:off x="6065544" y="2933595"/>
              <a:ext cx="1005736" cy="371756"/>
            </a:xfrm>
            <a:prstGeom prst="rect">
              <a:avLst/>
            </a:prstGeom>
            <a:noFill/>
          </p:spPr>
          <p:txBody>
            <a:bodyPr wrap="none">
              <a:spAutoFit/>
            </a:bodyPr>
            <a:lstStyle/>
            <a:p>
              <a:pPr>
                <a:lnSpc>
                  <a:spcPts val="2400"/>
                </a:lnSpc>
                <a:tabLst>
                  <a:tab pos="76200" algn="l"/>
                  <a:tab pos="546100" algn="l"/>
                </a:tabLst>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添加标题</a:t>
              </a:r>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5" name="Rectangle 46"/>
            <p:cNvSpPr/>
            <p:nvPr/>
          </p:nvSpPr>
          <p:spPr>
            <a:xfrm>
              <a:off x="5408083" y="3217454"/>
              <a:ext cx="2372955" cy="922662"/>
            </a:xfrm>
            <a:prstGeom prst="rect">
              <a:avLst/>
            </a:prstGeom>
          </p:spPr>
          <p:txBody>
            <a:bodyPr>
              <a:spAutoFit/>
            </a:bodyPr>
            <a:lstStyle/>
            <a:p>
              <a:pPr algn="ctr">
                <a:lnSpc>
                  <a:spcPct val="150000"/>
                </a:lnSpc>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请替换文字内容，点击添加相关标题文字，修改文字内容，也可以直接复制你的内容到此。</a:t>
              </a:r>
              <a:endParaRPr lang="en-US" altLang="zh-CN" sz="1200" b="1" dirty="0">
                <a:solidFill>
                  <a:srgbClr val="595959"/>
                </a:solidFill>
                <a:latin typeface="微软雅黑" panose="020B0503020204020204" pitchFamily="34" charset="-122"/>
                <a:ea typeface="微软雅黑" panose="020B0503020204020204" pitchFamily="34" charset="-122"/>
                <a:cs typeface="+mn-ea"/>
                <a:sym typeface="+mn-lt"/>
              </a:endParaRPr>
            </a:p>
          </p:txBody>
        </p:sp>
      </p:grpSp>
      <p:grpSp>
        <p:nvGrpSpPr>
          <p:cNvPr id="6" name="Group 47"/>
          <p:cNvGrpSpPr/>
          <p:nvPr/>
        </p:nvGrpSpPr>
        <p:grpSpPr bwMode="auto">
          <a:xfrm>
            <a:off x="3684166" y="4124086"/>
            <a:ext cx="2372169" cy="1207394"/>
            <a:chOff x="5408083" y="2933595"/>
            <a:chExt cx="2372955" cy="1206521"/>
          </a:xfrm>
        </p:grpSpPr>
        <p:sp>
          <p:nvSpPr>
            <p:cNvPr id="7" name="TextBox 48"/>
            <p:cNvSpPr txBox="1"/>
            <p:nvPr/>
          </p:nvSpPr>
          <p:spPr>
            <a:xfrm>
              <a:off x="6086016" y="2933595"/>
              <a:ext cx="1005736" cy="371756"/>
            </a:xfrm>
            <a:prstGeom prst="rect">
              <a:avLst/>
            </a:prstGeom>
            <a:noFill/>
          </p:spPr>
          <p:txBody>
            <a:bodyPr wrap="none">
              <a:spAutoFit/>
            </a:bodyPr>
            <a:lstStyle/>
            <a:p>
              <a:pPr>
                <a:lnSpc>
                  <a:spcPts val="2400"/>
                </a:lnSpc>
                <a:tabLst>
                  <a:tab pos="76200" algn="l"/>
                  <a:tab pos="546100" algn="l"/>
                </a:tabLst>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添加标题</a:t>
              </a:r>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8" name="Rectangle 49"/>
            <p:cNvSpPr/>
            <p:nvPr/>
          </p:nvSpPr>
          <p:spPr>
            <a:xfrm>
              <a:off x="5408083" y="3217454"/>
              <a:ext cx="2372955" cy="922662"/>
            </a:xfrm>
            <a:prstGeom prst="rect">
              <a:avLst/>
            </a:prstGeom>
          </p:spPr>
          <p:txBody>
            <a:bodyPr>
              <a:spAutoFit/>
            </a:bodyPr>
            <a:lstStyle/>
            <a:p>
              <a:pPr algn="ctr">
                <a:lnSpc>
                  <a:spcPct val="150000"/>
                </a:lnSpc>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请替换文字内容，点击添加相关标题文字，修改文字内容，也可以直接复制你的内容到此。</a:t>
              </a:r>
              <a:endParaRPr lang="en-US" altLang="zh-CN" sz="1200" b="1" dirty="0">
                <a:solidFill>
                  <a:srgbClr val="595959"/>
                </a:solidFill>
                <a:latin typeface="微软雅黑" panose="020B0503020204020204" pitchFamily="34" charset="-122"/>
                <a:ea typeface="微软雅黑" panose="020B0503020204020204" pitchFamily="34" charset="-122"/>
                <a:cs typeface="+mn-ea"/>
                <a:sym typeface="+mn-lt"/>
              </a:endParaRPr>
            </a:p>
          </p:txBody>
        </p:sp>
      </p:grpSp>
      <p:grpSp>
        <p:nvGrpSpPr>
          <p:cNvPr id="9" name="Group 50"/>
          <p:cNvGrpSpPr/>
          <p:nvPr/>
        </p:nvGrpSpPr>
        <p:grpSpPr bwMode="auto">
          <a:xfrm>
            <a:off x="6313384" y="4124086"/>
            <a:ext cx="2372168" cy="1207394"/>
            <a:chOff x="5408083" y="2933595"/>
            <a:chExt cx="2372955" cy="1206521"/>
          </a:xfrm>
        </p:grpSpPr>
        <p:sp>
          <p:nvSpPr>
            <p:cNvPr id="10" name="TextBox 51"/>
            <p:cNvSpPr txBox="1"/>
            <p:nvPr/>
          </p:nvSpPr>
          <p:spPr>
            <a:xfrm>
              <a:off x="6091692" y="2933595"/>
              <a:ext cx="1005737" cy="371756"/>
            </a:xfrm>
            <a:prstGeom prst="rect">
              <a:avLst/>
            </a:prstGeom>
            <a:noFill/>
          </p:spPr>
          <p:txBody>
            <a:bodyPr wrap="none">
              <a:spAutoFit/>
            </a:bodyPr>
            <a:lstStyle/>
            <a:p>
              <a:pPr>
                <a:lnSpc>
                  <a:spcPts val="2400"/>
                </a:lnSpc>
                <a:tabLst>
                  <a:tab pos="76200" algn="l"/>
                  <a:tab pos="546100" algn="l"/>
                </a:tabLst>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添加标题</a:t>
              </a:r>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1" name="Rectangle 52"/>
            <p:cNvSpPr/>
            <p:nvPr/>
          </p:nvSpPr>
          <p:spPr>
            <a:xfrm>
              <a:off x="5408083" y="3217454"/>
              <a:ext cx="2372955" cy="922662"/>
            </a:xfrm>
            <a:prstGeom prst="rect">
              <a:avLst/>
            </a:prstGeom>
          </p:spPr>
          <p:txBody>
            <a:bodyPr>
              <a:spAutoFit/>
            </a:bodyPr>
            <a:lstStyle/>
            <a:p>
              <a:pPr algn="ctr">
                <a:lnSpc>
                  <a:spcPct val="150000"/>
                </a:lnSpc>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请替换文字内容，点击添加相关标题文字，修改文字内容，也可以直接复制你的内容到此。</a:t>
              </a:r>
              <a:endParaRPr lang="en-US" altLang="zh-CN" sz="1200" b="1" dirty="0">
                <a:solidFill>
                  <a:srgbClr val="595959"/>
                </a:solidFill>
                <a:latin typeface="微软雅黑" panose="020B0503020204020204" pitchFamily="34" charset="-122"/>
                <a:ea typeface="微软雅黑" panose="020B0503020204020204" pitchFamily="34" charset="-122"/>
                <a:cs typeface="+mn-ea"/>
                <a:sym typeface="+mn-lt"/>
              </a:endParaRPr>
            </a:p>
          </p:txBody>
        </p:sp>
      </p:grpSp>
      <p:grpSp>
        <p:nvGrpSpPr>
          <p:cNvPr id="12" name="Group 53"/>
          <p:cNvGrpSpPr/>
          <p:nvPr/>
        </p:nvGrpSpPr>
        <p:grpSpPr bwMode="auto">
          <a:xfrm>
            <a:off x="8996554" y="4124086"/>
            <a:ext cx="2372169" cy="1207394"/>
            <a:chOff x="5408083" y="2933595"/>
            <a:chExt cx="2372955" cy="1206521"/>
          </a:xfrm>
        </p:grpSpPr>
        <p:sp>
          <p:nvSpPr>
            <p:cNvPr id="13" name="TextBox 54"/>
            <p:cNvSpPr txBox="1"/>
            <p:nvPr/>
          </p:nvSpPr>
          <p:spPr>
            <a:xfrm>
              <a:off x="6037721" y="2933595"/>
              <a:ext cx="1005736" cy="371756"/>
            </a:xfrm>
            <a:prstGeom prst="rect">
              <a:avLst/>
            </a:prstGeom>
            <a:noFill/>
          </p:spPr>
          <p:txBody>
            <a:bodyPr wrap="none">
              <a:spAutoFit/>
            </a:bodyPr>
            <a:lstStyle/>
            <a:p>
              <a:pPr>
                <a:lnSpc>
                  <a:spcPts val="2400"/>
                </a:lnSpc>
                <a:tabLst>
                  <a:tab pos="76200" algn="l"/>
                  <a:tab pos="546100" algn="l"/>
                </a:tabLst>
              </a:pP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添加标题</a:t>
              </a:r>
              <a:endParaRPr lang="en-US" altLang="zh-CN" sz="16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14" name="Rectangle 55"/>
            <p:cNvSpPr/>
            <p:nvPr/>
          </p:nvSpPr>
          <p:spPr>
            <a:xfrm>
              <a:off x="5408083" y="3217454"/>
              <a:ext cx="2372955" cy="922662"/>
            </a:xfrm>
            <a:prstGeom prst="rect">
              <a:avLst/>
            </a:prstGeom>
          </p:spPr>
          <p:txBody>
            <a:bodyPr>
              <a:spAutoFit/>
            </a:bodyPr>
            <a:lstStyle/>
            <a:p>
              <a:pPr algn="ctr">
                <a:lnSpc>
                  <a:spcPct val="150000"/>
                </a:lnSpc>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请替换文字内容，点击添加相关标题文字，修改文字内容，也可以直接复制你的内容到此。</a:t>
              </a:r>
              <a:endParaRPr lang="en-US" altLang="zh-CN" sz="1200" b="1" dirty="0">
                <a:solidFill>
                  <a:srgbClr val="595959"/>
                </a:solidFill>
                <a:latin typeface="微软雅黑" panose="020B0503020204020204" pitchFamily="34" charset="-122"/>
                <a:ea typeface="微软雅黑" panose="020B0503020204020204" pitchFamily="34" charset="-122"/>
                <a:cs typeface="+mn-ea"/>
                <a:sym typeface="+mn-lt"/>
              </a:endParaRPr>
            </a:p>
          </p:txBody>
        </p:sp>
      </p:grpSp>
      <p:sp>
        <p:nvSpPr>
          <p:cNvPr id="16" name="Oval 19"/>
          <p:cNvSpPr/>
          <p:nvPr/>
        </p:nvSpPr>
        <p:spPr bwMode="auto">
          <a:xfrm flipH="1">
            <a:off x="1194581" y="1772227"/>
            <a:ext cx="2034193" cy="2034469"/>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2400" dirty="0">
              <a:solidFill>
                <a:srgbClr val="FFFFFF"/>
              </a:solidFill>
              <a:latin typeface="微软雅黑" panose="020B0503020204020204" pitchFamily="34" charset="-122"/>
              <a:ea typeface="微软雅黑" panose="020B0503020204020204" pitchFamily="34" charset="-122"/>
              <a:cs typeface="+mn-ea"/>
              <a:sym typeface="+mn-lt"/>
            </a:endParaRPr>
          </a:p>
        </p:txBody>
      </p:sp>
      <p:sp>
        <p:nvSpPr>
          <p:cNvPr id="19" name="Oval 24"/>
          <p:cNvSpPr/>
          <p:nvPr/>
        </p:nvSpPr>
        <p:spPr bwMode="auto">
          <a:xfrm flipH="1">
            <a:off x="3826973" y="1772227"/>
            <a:ext cx="2034193" cy="2034469"/>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2400" dirty="0">
              <a:solidFill>
                <a:srgbClr val="FFFFFF"/>
              </a:solidFill>
              <a:latin typeface="微软雅黑" panose="020B0503020204020204" pitchFamily="34" charset="-122"/>
              <a:ea typeface="微软雅黑" panose="020B0503020204020204" pitchFamily="34" charset="-122"/>
              <a:cs typeface="+mn-ea"/>
              <a:sym typeface="+mn-lt"/>
            </a:endParaRPr>
          </a:p>
        </p:txBody>
      </p:sp>
      <p:sp>
        <p:nvSpPr>
          <p:cNvPr id="74" name="Oval 11"/>
          <p:cNvSpPr/>
          <p:nvPr/>
        </p:nvSpPr>
        <p:spPr bwMode="auto">
          <a:xfrm flipH="1">
            <a:off x="6467299" y="1772227"/>
            <a:ext cx="2034193" cy="2034469"/>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2400" dirty="0">
              <a:solidFill>
                <a:srgbClr val="FFFFFF"/>
              </a:solidFill>
              <a:latin typeface="微软雅黑" panose="020B0503020204020204" pitchFamily="34" charset="-122"/>
              <a:ea typeface="微软雅黑" panose="020B0503020204020204" pitchFamily="34" charset="-122"/>
              <a:cs typeface="+mn-ea"/>
              <a:sym typeface="+mn-lt"/>
            </a:endParaRPr>
          </a:p>
        </p:txBody>
      </p:sp>
      <p:sp>
        <p:nvSpPr>
          <p:cNvPr id="77" name="Oval 3"/>
          <p:cNvSpPr/>
          <p:nvPr/>
        </p:nvSpPr>
        <p:spPr bwMode="auto">
          <a:xfrm flipH="1">
            <a:off x="9090172" y="1772227"/>
            <a:ext cx="2034193" cy="2034469"/>
          </a:xfrm>
          <a:prstGeom prst="ellipse">
            <a:avLst/>
          </a:prstGeom>
          <a:noFill/>
          <a:ln w="12700">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2400" dirty="0">
              <a:solidFill>
                <a:srgbClr val="FFFFFF"/>
              </a:solidFill>
              <a:latin typeface="微软雅黑" panose="020B0503020204020204" pitchFamily="34" charset="-122"/>
              <a:ea typeface="微软雅黑" panose="020B0503020204020204" pitchFamily="34" charset="-122"/>
              <a:cs typeface="+mn-ea"/>
              <a:sym typeface="+mn-lt"/>
            </a:endParaRPr>
          </a:p>
        </p:txBody>
      </p:sp>
      <p:grpSp>
        <p:nvGrpSpPr>
          <p:cNvPr id="79" name="Group 4"/>
          <p:cNvGrpSpPr/>
          <p:nvPr/>
        </p:nvGrpSpPr>
        <p:grpSpPr bwMode="auto">
          <a:xfrm>
            <a:off x="1051772" y="3162393"/>
            <a:ext cx="652147" cy="652236"/>
            <a:chOff x="1049573" y="3162249"/>
            <a:chExt cx="652416" cy="652416"/>
          </a:xfrm>
          <a:gradFill>
            <a:gsLst>
              <a:gs pos="100000">
                <a:srgbClr val="8D0780"/>
              </a:gs>
              <a:gs pos="0">
                <a:srgbClr val="182983">
                  <a:alpha val="90000"/>
                </a:srgbClr>
              </a:gs>
            </a:gsLst>
            <a:lin ang="8100000" scaled="1"/>
          </a:gradFill>
        </p:grpSpPr>
        <p:sp>
          <p:nvSpPr>
            <p:cNvPr id="80" name="Oval 20"/>
            <p:cNvSpPr/>
            <p:nvPr/>
          </p:nvSpPr>
          <p:spPr>
            <a:xfrm flipH="1">
              <a:off x="1049573" y="3162249"/>
              <a:ext cx="652416" cy="652416"/>
            </a:xfrm>
            <a:prstGeom prst="ellipse">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2400" dirty="0">
                <a:solidFill>
                  <a:srgbClr val="FFFFFF"/>
                </a:solidFill>
                <a:latin typeface="微软雅黑" panose="020B0503020204020204" pitchFamily="34" charset="-122"/>
                <a:ea typeface="微软雅黑" panose="020B0503020204020204" pitchFamily="34" charset="-122"/>
                <a:cs typeface="+mn-ea"/>
                <a:sym typeface="+mn-lt"/>
              </a:endParaRPr>
            </a:p>
          </p:txBody>
        </p:sp>
        <p:sp>
          <p:nvSpPr>
            <p:cNvPr id="81" name="Text Box 7"/>
            <p:cNvSpPr txBox="1">
              <a:spLocks noChangeArrowheads="1"/>
            </p:cNvSpPr>
            <p:nvPr/>
          </p:nvSpPr>
          <p:spPr bwMode="auto">
            <a:xfrm flipH="1">
              <a:off x="1138172" y="3259934"/>
              <a:ext cx="475218" cy="451478"/>
            </a:xfrm>
            <a:prstGeom prst="rect">
              <a:avLst/>
            </a:prstGeom>
            <a:noFill/>
            <a:ln w="9525">
              <a:noFill/>
              <a:miter lim="800000"/>
            </a:ln>
          </p:spPr>
          <p:txBody>
            <a:bodyPr wrap="none" lIns="81226" tIns="40614" rIns="81226" bIns="40614">
              <a:spAutoFit/>
            </a:bodyPr>
            <a:lstStyle/>
            <a:p>
              <a:pPr algn="ctr" defTabSz="1449705">
                <a:defRPr/>
              </a:pPr>
              <a:r>
                <a:rPr lang="en-CA" sz="2400" spc="-200" dirty="0">
                  <a:solidFill>
                    <a:schemeClr val="bg1"/>
                  </a:solidFill>
                  <a:latin typeface="微软雅黑" panose="020B0503020204020204" pitchFamily="34" charset="-122"/>
                  <a:ea typeface="微软雅黑" panose="020B0503020204020204" pitchFamily="34" charset="-122"/>
                  <a:cs typeface="+mn-ea"/>
                  <a:sym typeface="+mn-lt"/>
                </a:rPr>
                <a:t>01</a:t>
              </a:r>
            </a:p>
          </p:txBody>
        </p:sp>
      </p:grpSp>
      <p:grpSp>
        <p:nvGrpSpPr>
          <p:cNvPr id="82" name="Group 14"/>
          <p:cNvGrpSpPr/>
          <p:nvPr/>
        </p:nvGrpSpPr>
        <p:grpSpPr bwMode="auto">
          <a:xfrm>
            <a:off x="3684166" y="3162393"/>
            <a:ext cx="652148" cy="652236"/>
            <a:chOff x="3683778" y="3162249"/>
            <a:chExt cx="652416" cy="652416"/>
          </a:xfrm>
          <a:gradFill>
            <a:gsLst>
              <a:gs pos="100000">
                <a:srgbClr val="8D0780"/>
              </a:gs>
              <a:gs pos="0">
                <a:srgbClr val="182983">
                  <a:alpha val="90000"/>
                </a:srgbClr>
              </a:gs>
            </a:gsLst>
            <a:lin ang="8100000" scaled="1"/>
          </a:gradFill>
        </p:grpSpPr>
        <p:sp>
          <p:nvSpPr>
            <p:cNvPr id="83" name="Oval 25"/>
            <p:cNvSpPr/>
            <p:nvPr/>
          </p:nvSpPr>
          <p:spPr>
            <a:xfrm flipH="1">
              <a:off x="3683778" y="3162249"/>
              <a:ext cx="652416" cy="652416"/>
            </a:xfrm>
            <a:prstGeom prst="ellipse">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2400" dirty="0">
                <a:solidFill>
                  <a:srgbClr val="FFFFFF"/>
                </a:solidFill>
                <a:latin typeface="微软雅黑" panose="020B0503020204020204" pitchFamily="34" charset="-122"/>
                <a:ea typeface="微软雅黑" panose="020B0503020204020204" pitchFamily="34" charset="-122"/>
                <a:cs typeface="+mn-ea"/>
                <a:sym typeface="+mn-lt"/>
              </a:endParaRPr>
            </a:p>
          </p:txBody>
        </p:sp>
        <p:sp>
          <p:nvSpPr>
            <p:cNvPr id="84" name="Text Box 7"/>
            <p:cNvSpPr txBox="1">
              <a:spLocks noChangeArrowheads="1"/>
            </p:cNvSpPr>
            <p:nvPr/>
          </p:nvSpPr>
          <p:spPr bwMode="auto">
            <a:xfrm flipH="1">
              <a:off x="3772377" y="3259933"/>
              <a:ext cx="475217" cy="451478"/>
            </a:xfrm>
            <a:prstGeom prst="rect">
              <a:avLst/>
            </a:prstGeom>
            <a:noFill/>
            <a:ln w="9525">
              <a:noFill/>
              <a:miter lim="800000"/>
            </a:ln>
          </p:spPr>
          <p:txBody>
            <a:bodyPr wrap="none" lIns="81226" tIns="40614" rIns="81226" bIns="40614">
              <a:spAutoFit/>
            </a:bodyPr>
            <a:lstStyle/>
            <a:p>
              <a:pPr algn="ctr" defTabSz="1449705">
                <a:defRPr/>
              </a:pPr>
              <a:r>
                <a:rPr lang="en-CA" sz="2400" spc="-200" dirty="0">
                  <a:solidFill>
                    <a:schemeClr val="bg1"/>
                  </a:solidFill>
                  <a:latin typeface="微软雅黑" panose="020B0503020204020204" pitchFamily="34" charset="-122"/>
                  <a:ea typeface="微软雅黑" panose="020B0503020204020204" pitchFamily="34" charset="-122"/>
                  <a:cs typeface="+mn-ea"/>
                  <a:sym typeface="+mn-lt"/>
                </a:rPr>
                <a:t>02</a:t>
              </a:r>
            </a:p>
          </p:txBody>
        </p:sp>
      </p:grpSp>
      <p:grpSp>
        <p:nvGrpSpPr>
          <p:cNvPr id="85" name="Group 15"/>
          <p:cNvGrpSpPr/>
          <p:nvPr/>
        </p:nvGrpSpPr>
        <p:grpSpPr bwMode="auto">
          <a:xfrm>
            <a:off x="6324492" y="3162393"/>
            <a:ext cx="652148" cy="652236"/>
            <a:chOff x="6325213" y="3162249"/>
            <a:chExt cx="652416" cy="652416"/>
          </a:xfrm>
          <a:gradFill>
            <a:gsLst>
              <a:gs pos="100000">
                <a:srgbClr val="8D0780"/>
              </a:gs>
              <a:gs pos="0">
                <a:srgbClr val="182983">
                  <a:alpha val="90000"/>
                </a:srgbClr>
              </a:gs>
            </a:gsLst>
            <a:lin ang="8100000" scaled="1"/>
          </a:gradFill>
        </p:grpSpPr>
        <p:sp>
          <p:nvSpPr>
            <p:cNvPr id="86" name="Oval 12"/>
            <p:cNvSpPr/>
            <p:nvPr/>
          </p:nvSpPr>
          <p:spPr>
            <a:xfrm flipH="1">
              <a:off x="6325213" y="3162249"/>
              <a:ext cx="652416" cy="652416"/>
            </a:xfrm>
            <a:prstGeom prst="ellipse">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2400" dirty="0">
                <a:solidFill>
                  <a:srgbClr val="FFFFFF"/>
                </a:solidFill>
                <a:latin typeface="微软雅黑" panose="020B0503020204020204" pitchFamily="34" charset="-122"/>
                <a:ea typeface="微软雅黑" panose="020B0503020204020204" pitchFamily="34" charset="-122"/>
                <a:cs typeface="+mn-ea"/>
                <a:sym typeface="+mn-lt"/>
              </a:endParaRPr>
            </a:p>
          </p:txBody>
        </p:sp>
        <p:sp>
          <p:nvSpPr>
            <p:cNvPr id="87" name="Text Box 7"/>
            <p:cNvSpPr txBox="1">
              <a:spLocks noChangeArrowheads="1"/>
            </p:cNvSpPr>
            <p:nvPr/>
          </p:nvSpPr>
          <p:spPr bwMode="auto">
            <a:xfrm flipH="1">
              <a:off x="6413812" y="3259933"/>
              <a:ext cx="475217" cy="451478"/>
            </a:xfrm>
            <a:prstGeom prst="rect">
              <a:avLst/>
            </a:prstGeom>
            <a:noFill/>
            <a:ln w="9525">
              <a:noFill/>
              <a:miter lim="800000"/>
            </a:ln>
          </p:spPr>
          <p:txBody>
            <a:bodyPr wrap="none" lIns="81226" tIns="40614" rIns="81226" bIns="40614">
              <a:spAutoFit/>
            </a:bodyPr>
            <a:lstStyle/>
            <a:p>
              <a:pPr algn="ctr" defTabSz="1449705">
                <a:defRPr/>
              </a:pPr>
              <a:r>
                <a:rPr lang="en-CA" sz="2400" spc="-200" dirty="0">
                  <a:solidFill>
                    <a:schemeClr val="bg1"/>
                  </a:solidFill>
                  <a:latin typeface="微软雅黑" panose="020B0503020204020204" pitchFamily="34" charset="-122"/>
                  <a:ea typeface="微软雅黑" panose="020B0503020204020204" pitchFamily="34" charset="-122"/>
                  <a:cs typeface="+mn-ea"/>
                  <a:sym typeface="+mn-lt"/>
                </a:rPr>
                <a:t>03</a:t>
              </a:r>
            </a:p>
          </p:txBody>
        </p:sp>
      </p:grpSp>
      <p:grpSp>
        <p:nvGrpSpPr>
          <p:cNvPr id="88" name="Group 16"/>
          <p:cNvGrpSpPr/>
          <p:nvPr/>
        </p:nvGrpSpPr>
        <p:grpSpPr bwMode="auto">
          <a:xfrm>
            <a:off x="8948951" y="3162393"/>
            <a:ext cx="652148" cy="652236"/>
            <a:chOff x="8949629" y="3162249"/>
            <a:chExt cx="652416" cy="652416"/>
          </a:xfrm>
          <a:gradFill>
            <a:gsLst>
              <a:gs pos="100000">
                <a:srgbClr val="8D0780"/>
              </a:gs>
              <a:gs pos="0">
                <a:srgbClr val="182983">
                  <a:alpha val="90000"/>
                </a:srgbClr>
              </a:gs>
            </a:gsLst>
            <a:lin ang="8100000" scaled="1"/>
          </a:gradFill>
        </p:grpSpPr>
        <p:sp>
          <p:nvSpPr>
            <p:cNvPr id="89" name="Oval 5"/>
            <p:cNvSpPr/>
            <p:nvPr/>
          </p:nvSpPr>
          <p:spPr>
            <a:xfrm flipH="1">
              <a:off x="8949629" y="3162249"/>
              <a:ext cx="652416" cy="652416"/>
            </a:xfrm>
            <a:prstGeom prst="ellipse">
              <a:avLst/>
            </a:prstGeom>
            <a:grpFill/>
            <a:ln w="127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2400" dirty="0">
                <a:solidFill>
                  <a:srgbClr val="FFFFFF"/>
                </a:solidFill>
                <a:latin typeface="微软雅黑" panose="020B0503020204020204" pitchFamily="34" charset="-122"/>
                <a:ea typeface="微软雅黑" panose="020B0503020204020204" pitchFamily="34" charset="-122"/>
                <a:cs typeface="+mn-ea"/>
                <a:sym typeface="+mn-lt"/>
              </a:endParaRPr>
            </a:p>
          </p:txBody>
        </p:sp>
        <p:sp>
          <p:nvSpPr>
            <p:cNvPr id="90" name="Text Box 7"/>
            <p:cNvSpPr txBox="1">
              <a:spLocks noChangeArrowheads="1"/>
            </p:cNvSpPr>
            <p:nvPr/>
          </p:nvSpPr>
          <p:spPr bwMode="auto">
            <a:xfrm flipH="1">
              <a:off x="9026324" y="3260578"/>
              <a:ext cx="475217" cy="451478"/>
            </a:xfrm>
            <a:prstGeom prst="rect">
              <a:avLst/>
            </a:prstGeom>
            <a:noFill/>
            <a:ln w="9525">
              <a:noFill/>
              <a:miter lim="800000"/>
            </a:ln>
          </p:spPr>
          <p:txBody>
            <a:bodyPr wrap="none" lIns="81226" tIns="40614" rIns="81226" bIns="40614">
              <a:spAutoFit/>
            </a:bodyPr>
            <a:lstStyle/>
            <a:p>
              <a:pPr algn="ctr" defTabSz="1449705">
                <a:defRPr/>
              </a:pPr>
              <a:r>
                <a:rPr lang="en-CA" sz="2400" spc="-200" dirty="0">
                  <a:solidFill>
                    <a:schemeClr val="bg1"/>
                  </a:solidFill>
                  <a:latin typeface="微软雅黑" panose="020B0503020204020204" pitchFamily="34" charset="-122"/>
                  <a:ea typeface="微软雅黑" panose="020B0503020204020204" pitchFamily="34" charset="-122"/>
                  <a:cs typeface="+mn-ea"/>
                  <a:sym typeface="+mn-lt"/>
                </a:rPr>
                <a:t>04</a:t>
              </a:r>
            </a:p>
          </p:txBody>
        </p:sp>
      </p:grpSp>
      <p:grpSp>
        <p:nvGrpSpPr>
          <p:cNvPr id="91" name="Group 128"/>
          <p:cNvGrpSpPr/>
          <p:nvPr/>
        </p:nvGrpSpPr>
        <p:grpSpPr>
          <a:xfrm>
            <a:off x="1887380" y="2476231"/>
            <a:ext cx="626459" cy="626459"/>
            <a:chOff x="1316879" y="4254550"/>
            <a:chExt cx="684000" cy="684000"/>
          </a:xfrm>
        </p:grpSpPr>
        <p:sp>
          <p:nvSpPr>
            <p:cNvPr id="93" name="Oval 124"/>
            <p:cNvSpPr/>
            <p:nvPr/>
          </p:nvSpPr>
          <p:spPr>
            <a:xfrm>
              <a:off x="1316879" y="4254550"/>
              <a:ext cx="684000" cy="684000"/>
            </a:xfrm>
            <a:prstGeom prst="ellipse">
              <a:avLst/>
            </a:prstGeom>
            <a:solidFill>
              <a:srgbClr val="8D078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dirty="0">
                <a:latin typeface="微软雅黑" panose="020B0503020204020204" pitchFamily="34" charset="-122"/>
                <a:ea typeface="微软雅黑" panose="020B0503020204020204" pitchFamily="34" charset="-122"/>
                <a:cs typeface="+mn-ea"/>
                <a:sym typeface="+mn-lt"/>
              </a:endParaRPr>
            </a:p>
          </p:txBody>
        </p:sp>
        <p:sp>
          <p:nvSpPr>
            <p:cNvPr id="92" name="Freeform 49"/>
            <p:cNvSpPr>
              <a:spLocks noChangeAspect="1" noEditPoints="1"/>
            </p:cNvSpPr>
            <p:nvPr/>
          </p:nvSpPr>
          <p:spPr bwMode="auto">
            <a:xfrm>
              <a:off x="1467830" y="4412272"/>
              <a:ext cx="407999" cy="347492"/>
            </a:xfrm>
            <a:custGeom>
              <a:avLst/>
              <a:gdLst>
                <a:gd name="T0" fmla="*/ 182 w 400"/>
                <a:gd name="T1" fmla="*/ 180 h 340"/>
                <a:gd name="T2" fmla="*/ 218 w 400"/>
                <a:gd name="T3" fmla="*/ 180 h 340"/>
                <a:gd name="T4" fmla="*/ 218 w 400"/>
                <a:gd name="T5" fmla="*/ 220 h 340"/>
                <a:gd name="T6" fmla="*/ 400 w 400"/>
                <a:gd name="T7" fmla="*/ 220 h 340"/>
                <a:gd name="T8" fmla="*/ 396 w 400"/>
                <a:gd name="T9" fmla="*/ 103 h 340"/>
                <a:gd name="T10" fmla="*/ 356 w 400"/>
                <a:gd name="T11" fmla="*/ 60 h 340"/>
                <a:gd name="T12" fmla="*/ 292 w 400"/>
                <a:gd name="T13" fmla="*/ 60 h 340"/>
                <a:gd name="T14" fmla="*/ 268 w 400"/>
                <a:gd name="T15" fmla="*/ 15 h 340"/>
                <a:gd name="T16" fmla="*/ 244 w 400"/>
                <a:gd name="T17" fmla="*/ 0 h 340"/>
                <a:gd name="T18" fmla="*/ 155 w 400"/>
                <a:gd name="T19" fmla="*/ 0 h 340"/>
                <a:gd name="T20" fmla="*/ 132 w 400"/>
                <a:gd name="T21" fmla="*/ 15 h 340"/>
                <a:gd name="T22" fmla="*/ 108 w 400"/>
                <a:gd name="T23" fmla="*/ 60 h 340"/>
                <a:gd name="T24" fmla="*/ 44 w 400"/>
                <a:gd name="T25" fmla="*/ 60 h 340"/>
                <a:gd name="T26" fmla="*/ 4 w 400"/>
                <a:gd name="T27" fmla="*/ 103 h 340"/>
                <a:gd name="T28" fmla="*/ 0 w 400"/>
                <a:gd name="T29" fmla="*/ 220 h 340"/>
                <a:gd name="T30" fmla="*/ 182 w 400"/>
                <a:gd name="T31" fmla="*/ 220 h 340"/>
                <a:gd name="T32" fmla="*/ 182 w 400"/>
                <a:gd name="T33" fmla="*/ 180 h 340"/>
                <a:gd name="T34" fmla="*/ 153 w 400"/>
                <a:gd name="T35" fmla="*/ 38 h 340"/>
                <a:gd name="T36" fmla="*/ 169 w 400"/>
                <a:gd name="T37" fmla="*/ 28 h 340"/>
                <a:gd name="T38" fmla="*/ 230 w 400"/>
                <a:gd name="T39" fmla="*/ 28 h 340"/>
                <a:gd name="T40" fmla="*/ 247 w 400"/>
                <a:gd name="T41" fmla="*/ 38 h 340"/>
                <a:gd name="T42" fmla="*/ 258 w 400"/>
                <a:gd name="T43" fmla="*/ 60 h 340"/>
                <a:gd name="T44" fmla="*/ 141 w 400"/>
                <a:gd name="T45" fmla="*/ 60 h 340"/>
                <a:gd name="T46" fmla="*/ 153 w 400"/>
                <a:gd name="T47" fmla="*/ 38 h 340"/>
                <a:gd name="T48" fmla="*/ 218 w 400"/>
                <a:gd name="T49" fmla="*/ 280 h 340"/>
                <a:gd name="T50" fmla="*/ 182 w 400"/>
                <a:gd name="T51" fmla="*/ 280 h 340"/>
                <a:gd name="T52" fmla="*/ 182 w 400"/>
                <a:gd name="T53" fmla="*/ 240 h 340"/>
                <a:gd name="T54" fmla="*/ 10 w 400"/>
                <a:gd name="T55" fmla="*/ 240 h 340"/>
                <a:gd name="T56" fmla="*/ 14 w 400"/>
                <a:gd name="T57" fmla="*/ 306 h 340"/>
                <a:gd name="T58" fmla="*/ 50 w 400"/>
                <a:gd name="T59" fmla="*/ 340 h 340"/>
                <a:gd name="T60" fmla="*/ 350 w 400"/>
                <a:gd name="T61" fmla="*/ 340 h 340"/>
                <a:gd name="T62" fmla="*/ 386 w 400"/>
                <a:gd name="T63" fmla="*/ 306 h 340"/>
                <a:gd name="T64" fmla="*/ 390 w 400"/>
                <a:gd name="T65" fmla="*/ 240 h 340"/>
                <a:gd name="T66" fmla="*/ 218 w 400"/>
                <a:gd name="T67" fmla="*/ 240 h 340"/>
                <a:gd name="T68" fmla="*/ 218 w 400"/>
                <a:gd name="T69" fmla="*/ 28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0" h="340">
                  <a:moveTo>
                    <a:pt x="182" y="180"/>
                  </a:moveTo>
                  <a:cubicBezTo>
                    <a:pt x="218" y="180"/>
                    <a:pt x="218" y="180"/>
                    <a:pt x="218" y="180"/>
                  </a:cubicBezTo>
                  <a:cubicBezTo>
                    <a:pt x="218" y="220"/>
                    <a:pt x="218" y="220"/>
                    <a:pt x="218" y="220"/>
                  </a:cubicBezTo>
                  <a:cubicBezTo>
                    <a:pt x="400" y="220"/>
                    <a:pt x="400" y="220"/>
                    <a:pt x="400" y="220"/>
                  </a:cubicBezTo>
                  <a:cubicBezTo>
                    <a:pt x="400" y="220"/>
                    <a:pt x="397" y="131"/>
                    <a:pt x="396" y="103"/>
                  </a:cubicBezTo>
                  <a:cubicBezTo>
                    <a:pt x="395" y="76"/>
                    <a:pt x="385" y="60"/>
                    <a:pt x="356" y="60"/>
                  </a:cubicBezTo>
                  <a:cubicBezTo>
                    <a:pt x="292" y="60"/>
                    <a:pt x="292" y="60"/>
                    <a:pt x="292" y="60"/>
                  </a:cubicBezTo>
                  <a:cubicBezTo>
                    <a:pt x="282" y="41"/>
                    <a:pt x="271" y="21"/>
                    <a:pt x="268" y="15"/>
                  </a:cubicBezTo>
                  <a:cubicBezTo>
                    <a:pt x="261" y="2"/>
                    <a:pt x="259" y="0"/>
                    <a:pt x="244" y="0"/>
                  </a:cubicBezTo>
                  <a:cubicBezTo>
                    <a:pt x="155" y="0"/>
                    <a:pt x="155" y="0"/>
                    <a:pt x="155" y="0"/>
                  </a:cubicBezTo>
                  <a:cubicBezTo>
                    <a:pt x="141" y="0"/>
                    <a:pt x="138" y="2"/>
                    <a:pt x="132" y="15"/>
                  </a:cubicBezTo>
                  <a:cubicBezTo>
                    <a:pt x="129" y="21"/>
                    <a:pt x="118" y="41"/>
                    <a:pt x="108" y="60"/>
                  </a:cubicBezTo>
                  <a:cubicBezTo>
                    <a:pt x="44" y="60"/>
                    <a:pt x="44" y="60"/>
                    <a:pt x="44" y="60"/>
                  </a:cubicBezTo>
                  <a:cubicBezTo>
                    <a:pt x="14" y="60"/>
                    <a:pt x="5" y="76"/>
                    <a:pt x="4" y="103"/>
                  </a:cubicBezTo>
                  <a:cubicBezTo>
                    <a:pt x="3" y="129"/>
                    <a:pt x="0" y="220"/>
                    <a:pt x="0" y="220"/>
                  </a:cubicBezTo>
                  <a:cubicBezTo>
                    <a:pt x="182" y="220"/>
                    <a:pt x="182" y="220"/>
                    <a:pt x="182" y="220"/>
                  </a:cubicBezTo>
                  <a:lnTo>
                    <a:pt x="182" y="180"/>
                  </a:lnTo>
                  <a:close/>
                  <a:moveTo>
                    <a:pt x="153" y="38"/>
                  </a:moveTo>
                  <a:cubicBezTo>
                    <a:pt x="157" y="30"/>
                    <a:pt x="159" y="28"/>
                    <a:pt x="169" y="28"/>
                  </a:cubicBezTo>
                  <a:cubicBezTo>
                    <a:pt x="230" y="28"/>
                    <a:pt x="230" y="28"/>
                    <a:pt x="230" y="28"/>
                  </a:cubicBezTo>
                  <a:cubicBezTo>
                    <a:pt x="241" y="28"/>
                    <a:pt x="242" y="30"/>
                    <a:pt x="247" y="38"/>
                  </a:cubicBezTo>
                  <a:cubicBezTo>
                    <a:pt x="248" y="41"/>
                    <a:pt x="253" y="50"/>
                    <a:pt x="258" y="60"/>
                  </a:cubicBezTo>
                  <a:cubicBezTo>
                    <a:pt x="141" y="60"/>
                    <a:pt x="141" y="60"/>
                    <a:pt x="141" y="60"/>
                  </a:cubicBezTo>
                  <a:cubicBezTo>
                    <a:pt x="146" y="50"/>
                    <a:pt x="151" y="41"/>
                    <a:pt x="153" y="38"/>
                  </a:cubicBezTo>
                  <a:close/>
                  <a:moveTo>
                    <a:pt x="218" y="280"/>
                  </a:moveTo>
                  <a:cubicBezTo>
                    <a:pt x="182" y="280"/>
                    <a:pt x="182" y="280"/>
                    <a:pt x="182" y="280"/>
                  </a:cubicBezTo>
                  <a:cubicBezTo>
                    <a:pt x="182" y="240"/>
                    <a:pt x="182" y="240"/>
                    <a:pt x="182" y="240"/>
                  </a:cubicBezTo>
                  <a:cubicBezTo>
                    <a:pt x="10" y="240"/>
                    <a:pt x="10" y="240"/>
                    <a:pt x="10" y="240"/>
                  </a:cubicBezTo>
                  <a:cubicBezTo>
                    <a:pt x="10" y="240"/>
                    <a:pt x="12" y="276"/>
                    <a:pt x="14" y="306"/>
                  </a:cubicBezTo>
                  <a:cubicBezTo>
                    <a:pt x="14" y="319"/>
                    <a:pt x="18" y="340"/>
                    <a:pt x="50" y="340"/>
                  </a:cubicBezTo>
                  <a:cubicBezTo>
                    <a:pt x="350" y="340"/>
                    <a:pt x="350" y="340"/>
                    <a:pt x="350" y="340"/>
                  </a:cubicBezTo>
                  <a:cubicBezTo>
                    <a:pt x="381" y="340"/>
                    <a:pt x="385" y="319"/>
                    <a:pt x="386" y="306"/>
                  </a:cubicBezTo>
                  <a:cubicBezTo>
                    <a:pt x="388" y="275"/>
                    <a:pt x="390" y="240"/>
                    <a:pt x="390" y="240"/>
                  </a:cubicBezTo>
                  <a:cubicBezTo>
                    <a:pt x="218" y="240"/>
                    <a:pt x="218" y="240"/>
                    <a:pt x="218" y="240"/>
                  </a:cubicBezTo>
                  <a:lnTo>
                    <a:pt x="218" y="280"/>
                  </a:lnTo>
                  <a:close/>
                </a:path>
              </a:pathLst>
            </a:custGeom>
            <a:noFill/>
            <a:ln w="19050">
              <a:solidFill>
                <a:schemeClr val="bg1"/>
              </a:solidFill>
            </a:ln>
          </p:spPr>
          <p:txBody>
            <a:bodyPr vert="horz" wrap="square" lIns="83748" tIns="41874" rIns="83748" bIns="41874" numCol="1" anchor="t" anchorCtr="0" compatLnSpc="1"/>
            <a:lstStyle/>
            <a:p>
              <a:pPr algn="just">
                <a:lnSpc>
                  <a:spcPct val="120000"/>
                </a:lnSpc>
              </a:pPr>
              <a:endParaRPr lang="en-US" sz="800" dirty="0">
                <a:latin typeface="微软雅黑" panose="020B0503020204020204" pitchFamily="34" charset="-122"/>
                <a:ea typeface="微软雅黑" panose="020B0503020204020204" pitchFamily="34" charset="-122"/>
                <a:cs typeface="+mn-ea"/>
                <a:sym typeface="+mn-lt"/>
              </a:endParaRPr>
            </a:p>
          </p:txBody>
        </p:sp>
      </p:grpSp>
      <p:grpSp>
        <p:nvGrpSpPr>
          <p:cNvPr id="94" name="Group 129"/>
          <p:cNvGrpSpPr/>
          <p:nvPr/>
        </p:nvGrpSpPr>
        <p:grpSpPr>
          <a:xfrm>
            <a:off x="4530839" y="2465341"/>
            <a:ext cx="626459" cy="626459"/>
            <a:chOff x="3401741" y="4254550"/>
            <a:chExt cx="684000" cy="684000"/>
          </a:xfrm>
        </p:grpSpPr>
        <p:sp>
          <p:nvSpPr>
            <p:cNvPr id="96" name="Oval 125"/>
            <p:cNvSpPr/>
            <p:nvPr/>
          </p:nvSpPr>
          <p:spPr>
            <a:xfrm>
              <a:off x="3401741" y="4254550"/>
              <a:ext cx="684000" cy="684000"/>
            </a:xfrm>
            <a:prstGeom prst="ellipse">
              <a:avLst/>
            </a:prstGeom>
            <a:solidFill>
              <a:srgbClr val="8D078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dirty="0">
                <a:latin typeface="微软雅黑" panose="020B0503020204020204" pitchFamily="34" charset="-122"/>
                <a:ea typeface="微软雅黑" panose="020B0503020204020204" pitchFamily="34" charset="-122"/>
                <a:cs typeface="+mn-ea"/>
                <a:sym typeface="+mn-lt"/>
              </a:endParaRPr>
            </a:p>
          </p:txBody>
        </p:sp>
        <p:sp>
          <p:nvSpPr>
            <p:cNvPr id="95" name="Freeform 31"/>
            <p:cNvSpPr>
              <a:spLocks noChangeAspect="1" noEditPoints="1"/>
            </p:cNvSpPr>
            <p:nvPr/>
          </p:nvSpPr>
          <p:spPr bwMode="auto">
            <a:xfrm>
              <a:off x="3577110" y="4366532"/>
              <a:ext cx="333262" cy="468000"/>
            </a:xfrm>
            <a:custGeom>
              <a:avLst/>
              <a:gdLst>
                <a:gd name="T0" fmla="*/ 90 w 293"/>
                <a:gd name="T1" fmla="*/ 383 h 400"/>
                <a:gd name="T2" fmla="*/ 147 w 293"/>
                <a:gd name="T3" fmla="*/ 400 h 400"/>
                <a:gd name="T4" fmla="*/ 203 w 293"/>
                <a:gd name="T5" fmla="*/ 383 h 400"/>
                <a:gd name="T6" fmla="*/ 203 w 293"/>
                <a:gd name="T7" fmla="*/ 342 h 400"/>
                <a:gd name="T8" fmla="*/ 90 w 293"/>
                <a:gd name="T9" fmla="*/ 342 h 400"/>
                <a:gd name="T10" fmla="*/ 90 w 293"/>
                <a:gd name="T11" fmla="*/ 383 h 400"/>
                <a:gd name="T12" fmla="*/ 201 w 293"/>
                <a:gd name="T13" fmla="*/ 318 h 400"/>
                <a:gd name="T14" fmla="*/ 286 w 293"/>
                <a:gd name="T15" fmla="*/ 116 h 400"/>
                <a:gd name="T16" fmla="*/ 147 w 293"/>
                <a:gd name="T17" fmla="*/ 0 h 400"/>
                <a:gd name="T18" fmla="*/ 7 w 293"/>
                <a:gd name="T19" fmla="*/ 116 h 400"/>
                <a:gd name="T20" fmla="*/ 93 w 293"/>
                <a:gd name="T21" fmla="*/ 318 h 400"/>
                <a:gd name="T22" fmla="*/ 201 w 293"/>
                <a:gd name="T23" fmla="*/ 318 h 400"/>
                <a:gd name="T24" fmla="*/ 50 w 293"/>
                <a:gd name="T25" fmla="*/ 119 h 400"/>
                <a:gd name="T26" fmla="*/ 147 w 293"/>
                <a:gd name="T27" fmla="*/ 41 h 400"/>
                <a:gd name="T28" fmla="*/ 244 w 293"/>
                <a:gd name="T29" fmla="*/ 119 h 400"/>
                <a:gd name="T30" fmla="*/ 208 w 293"/>
                <a:gd name="T31" fmla="*/ 198 h 400"/>
                <a:gd name="T32" fmla="*/ 163 w 293"/>
                <a:gd name="T33" fmla="*/ 283 h 400"/>
                <a:gd name="T34" fmla="*/ 130 w 293"/>
                <a:gd name="T35" fmla="*/ 283 h 400"/>
                <a:gd name="T36" fmla="*/ 86 w 293"/>
                <a:gd name="T37" fmla="*/ 198 h 400"/>
                <a:gd name="T38" fmla="*/ 50 w 293"/>
                <a:gd name="T39" fmla="*/ 119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3" h="400">
                  <a:moveTo>
                    <a:pt x="90" y="383"/>
                  </a:moveTo>
                  <a:cubicBezTo>
                    <a:pt x="106" y="393"/>
                    <a:pt x="125" y="400"/>
                    <a:pt x="147" y="400"/>
                  </a:cubicBezTo>
                  <a:cubicBezTo>
                    <a:pt x="169" y="400"/>
                    <a:pt x="187" y="393"/>
                    <a:pt x="203" y="383"/>
                  </a:cubicBezTo>
                  <a:cubicBezTo>
                    <a:pt x="203" y="342"/>
                    <a:pt x="203" y="342"/>
                    <a:pt x="203" y="342"/>
                  </a:cubicBezTo>
                  <a:cubicBezTo>
                    <a:pt x="90" y="342"/>
                    <a:pt x="90" y="342"/>
                    <a:pt x="90" y="342"/>
                  </a:cubicBezTo>
                  <a:lnTo>
                    <a:pt x="90" y="383"/>
                  </a:lnTo>
                  <a:close/>
                  <a:moveTo>
                    <a:pt x="201" y="318"/>
                  </a:moveTo>
                  <a:cubicBezTo>
                    <a:pt x="201" y="231"/>
                    <a:pt x="293" y="203"/>
                    <a:pt x="286" y="116"/>
                  </a:cubicBezTo>
                  <a:cubicBezTo>
                    <a:pt x="282" y="61"/>
                    <a:pt x="245" y="0"/>
                    <a:pt x="147" y="0"/>
                  </a:cubicBezTo>
                  <a:cubicBezTo>
                    <a:pt x="49" y="0"/>
                    <a:pt x="12" y="61"/>
                    <a:pt x="7" y="116"/>
                  </a:cubicBezTo>
                  <a:cubicBezTo>
                    <a:pt x="0" y="203"/>
                    <a:pt x="93" y="231"/>
                    <a:pt x="93" y="318"/>
                  </a:cubicBezTo>
                  <a:lnTo>
                    <a:pt x="201" y="318"/>
                  </a:lnTo>
                  <a:close/>
                  <a:moveTo>
                    <a:pt x="50" y="119"/>
                  </a:moveTo>
                  <a:cubicBezTo>
                    <a:pt x="54" y="67"/>
                    <a:pt x="89" y="41"/>
                    <a:pt x="147" y="41"/>
                  </a:cubicBezTo>
                  <a:cubicBezTo>
                    <a:pt x="204" y="41"/>
                    <a:pt x="240" y="67"/>
                    <a:pt x="244" y="119"/>
                  </a:cubicBezTo>
                  <a:cubicBezTo>
                    <a:pt x="246" y="148"/>
                    <a:pt x="230" y="167"/>
                    <a:pt x="208" y="198"/>
                  </a:cubicBezTo>
                  <a:cubicBezTo>
                    <a:pt x="192" y="221"/>
                    <a:pt x="172" y="248"/>
                    <a:pt x="163" y="283"/>
                  </a:cubicBezTo>
                  <a:cubicBezTo>
                    <a:pt x="130" y="283"/>
                    <a:pt x="130" y="283"/>
                    <a:pt x="130" y="283"/>
                  </a:cubicBezTo>
                  <a:cubicBezTo>
                    <a:pt x="121" y="248"/>
                    <a:pt x="102" y="221"/>
                    <a:pt x="86" y="198"/>
                  </a:cubicBezTo>
                  <a:cubicBezTo>
                    <a:pt x="64" y="167"/>
                    <a:pt x="47" y="148"/>
                    <a:pt x="50" y="119"/>
                  </a:cubicBezTo>
                  <a:close/>
                </a:path>
              </a:pathLst>
            </a:custGeom>
            <a:noFill/>
            <a:ln w="19050">
              <a:solidFill>
                <a:schemeClr val="bg1"/>
              </a:solidFill>
            </a:ln>
          </p:spPr>
          <p:txBody>
            <a:bodyPr vert="horz" wrap="square" lIns="83748" tIns="41874" rIns="83748" bIns="41874" numCol="1" anchor="t" anchorCtr="0" compatLnSpc="1"/>
            <a:lstStyle/>
            <a:p>
              <a:pPr algn="just">
                <a:lnSpc>
                  <a:spcPct val="120000"/>
                </a:lnSpc>
              </a:pPr>
              <a:endParaRPr lang="en-US" sz="80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grpSp>
      <p:grpSp>
        <p:nvGrpSpPr>
          <p:cNvPr id="97" name="Group 130"/>
          <p:cNvGrpSpPr/>
          <p:nvPr/>
        </p:nvGrpSpPr>
        <p:grpSpPr>
          <a:xfrm>
            <a:off x="7171165" y="2476231"/>
            <a:ext cx="626459" cy="626459"/>
            <a:chOff x="6006611" y="4240036"/>
            <a:chExt cx="684000" cy="684000"/>
          </a:xfrm>
        </p:grpSpPr>
        <p:sp>
          <p:nvSpPr>
            <p:cNvPr id="99" name="Oval 126"/>
            <p:cNvSpPr/>
            <p:nvPr/>
          </p:nvSpPr>
          <p:spPr>
            <a:xfrm>
              <a:off x="6006611" y="4240036"/>
              <a:ext cx="684000" cy="684000"/>
            </a:xfrm>
            <a:prstGeom prst="ellipse">
              <a:avLst/>
            </a:prstGeom>
            <a:solidFill>
              <a:srgbClr val="8D078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a:latin typeface="微软雅黑" panose="020B0503020204020204" pitchFamily="34" charset="-122"/>
                <a:ea typeface="微软雅黑" panose="020B0503020204020204" pitchFamily="34" charset="-122"/>
                <a:cs typeface="+mn-ea"/>
                <a:sym typeface="+mn-lt"/>
              </a:endParaRPr>
            </a:p>
          </p:txBody>
        </p:sp>
        <p:sp>
          <p:nvSpPr>
            <p:cNvPr id="98" name="Freeform 44"/>
            <p:cNvSpPr>
              <a:spLocks noChangeAspect="1" noEditPoints="1"/>
            </p:cNvSpPr>
            <p:nvPr/>
          </p:nvSpPr>
          <p:spPr bwMode="auto">
            <a:xfrm>
              <a:off x="6132322" y="4366036"/>
              <a:ext cx="432579" cy="432000"/>
            </a:xfrm>
            <a:custGeom>
              <a:avLst/>
              <a:gdLst>
                <a:gd name="T0" fmla="*/ 287 w 316"/>
                <a:gd name="T1" fmla="*/ 29 h 316"/>
                <a:gd name="T2" fmla="*/ 236 w 316"/>
                <a:gd name="T3" fmla="*/ 4 h 316"/>
                <a:gd name="T4" fmla="*/ 135 w 316"/>
                <a:gd name="T5" fmla="*/ 105 h 316"/>
                <a:gd name="T6" fmla="*/ 20 w 316"/>
                <a:gd name="T7" fmla="*/ 221 h 316"/>
                <a:gd name="T8" fmla="*/ 0 w 316"/>
                <a:gd name="T9" fmla="*/ 316 h 316"/>
                <a:gd name="T10" fmla="*/ 95 w 316"/>
                <a:gd name="T11" fmla="*/ 296 h 316"/>
                <a:gd name="T12" fmla="*/ 210 w 316"/>
                <a:gd name="T13" fmla="*/ 180 h 316"/>
                <a:gd name="T14" fmla="*/ 312 w 316"/>
                <a:gd name="T15" fmla="*/ 79 h 316"/>
                <a:gd name="T16" fmla="*/ 287 w 316"/>
                <a:gd name="T17" fmla="*/ 29 h 316"/>
                <a:gd name="T18" fmla="*/ 89 w 316"/>
                <a:gd name="T19" fmla="*/ 284 h 316"/>
                <a:gd name="T20" fmla="*/ 57 w 316"/>
                <a:gd name="T21" fmla="*/ 291 h 316"/>
                <a:gd name="T22" fmla="*/ 43 w 316"/>
                <a:gd name="T23" fmla="*/ 273 h 316"/>
                <a:gd name="T24" fmla="*/ 24 w 316"/>
                <a:gd name="T25" fmla="*/ 259 h 316"/>
                <a:gd name="T26" fmla="*/ 31 w 316"/>
                <a:gd name="T27" fmla="*/ 226 h 316"/>
                <a:gd name="T28" fmla="*/ 41 w 316"/>
                <a:gd name="T29" fmla="*/ 217 h 316"/>
                <a:gd name="T30" fmla="*/ 78 w 316"/>
                <a:gd name="T31" fmla="*/ 237 h 316"/>
                <a:gd name="T32" fmla="*/ 99 w 316"/>
                <a:gd name="T33" fmla="*/ 275 h 316"/>
                <a:gd name="T34" fmla="*/ 89 w 316"/>
                <a:gd name="T35" fmla="*/ 284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316">
                  <a:moveTo>
                    <a:pt x="287" y="29"/>
                  </a:moveTo>
                  <a:cubicBezTo>
                    <a:pt x="258" y="0"/>
                    <a:pt x="236" y="4"/>
                    <a:pt x="236" y="4"/>
                  </a:cubicBezTo>
                  <a:cubicBezTo>
                    <a:pt x="135" y="105"/>
                    <a:pt x="135" y="105"/>
                    <a:pt x="135" y="105"/>
                  </a:cubicBezTo>
                  <a:cubicBezTo>
                    <a:pt x="20" y="221"/>
                    <a:pt x="20" y="221"/>
                    <a:pt x="20" y="221"/>
                  </a:cubicBezTo>
                  <a:cubicBezTo>
                    <a:pt x="0" y="316"/>
                    <a:pt x="0" y="316"/>
                    <a:pt x="0" y="316"/>
                  </a:cubicBezTo>
                  <a:cubicBezTo>
                    <a:pt x="95" y="296"/>
                    <a:pt x="95" y="296"/>
                    <a:pt x="95" y="296"/>
                  </a:cubicBezTo>
                  <a:cubicBezTo>
                    <a:pt x="210" y="180"/>
                    <a:pt x="210" y="180"/>
                    <a:pt x="210" y="180"/>
                  </a:cubicBezTo>
                  <a:cubicBezTo>
                    <a:pt x="312" y="79"/>
                    <a:pt x="312" y="79"/>
                    <a:pt x="312" y="79"/>
                  </a:cubicBezTo>
                  <a:cubicBezTo>
                    <a:pt x="312" y="79"/>
                    <a:pt x="316" y="58"/>
                    <a:pt x="287" y="29"/>
                  </a:cubicBezTo>
                  <a:close/>
                  <a:moveTo>
                    <a:pt x="89" y="284"/>
                  </a:moveTo>
                  <a:cubicBezTo>
                    <a:pt x="57" y="291"/>
                    <a:pt x="57" y="291"/>
                    <a:pt x="57" y="291"/>
                  </a:cubicBezTo>
                  <a:cubicBezTo>
                    <a:pt x="54" y="285"/>
                    <a:pt x="50" y="280"/>
                    <a:pt x="43" y="273"/>
                  </a:cubicBezTo>
                  <a:cubicBezTo>
                    <a:pt x="36" y="266"/>
                    <a:pt x="30" y="262"/>
                    <a:pt x="24" y="259"/>
                  </a:cubicBezTo>
                  <a:cubicBezTo>
                    <a:pt x="31" y="226"/>
                    <a:pt x="31" y="226"/>
                    <a:pt x="31" y="226"/>
                  </a:cubicBezTo>
                  <a:cubicBezTo>
                    <a:pt x="41" y="217"/>
                    <a:pt x="41" y="217"/>
                    <a:pt x="41" y="217"/>
                  </a:cubicBezTo>
                  <a:cubicBezTo>
                    <a:pt x="41" y="217"/>
                    <a:pt x="58" y="217"/>
                    <a:pt x="78" y="237"/>
                  </a:cubicBezTo>
                  <a:cubicBezTo>
                    <a:pt x="98" y="257"/>
                    <a:pt x="99" y="275"/>
                    <a:pt x="99" y="275"/>
                  </a:cubicBezTo>
                  <a:lnTo>
                    <a:pt x="89" y="284"/>
                  </a:lnTo>
                  <a:close/>
                </a:path>
              </a:pathLst>
            </a:custGeom>
            <a:noFill/>
            <a:ln w="19050">
              <a:solidFill>
                <a:schemeClr val="bg1"/>
              </a:solidFill>
            </a:ln>
          </p:spPr>
          <p:txBody>
            <a:bodyPr vert="horz" wrap="square" lIns="83748" tIns="41874" rIns="83748" bIns="41874" numCol="1" anchor="t" anchorCtr="0" compatLnSpc="1"/>
            <a:lstStyle/>
            <a:p>
              <a:pPr algn="just">
                <a:lnSpc>
                  <a:spcPct val="120000"/>
                </a:lnSpc>
              </a:pPr>
              <a:endParaRPr lang="en-US" sz="800" dirty="0">
                <a:latin typeface="微软雅黑" panose="020B0503020204020204" pitchFamily="34" charset="-122"/>
                <a:ea typeface="微软雅黑" panose="020B0503020204020204" pitchFamily="34" charset="-122"/>
                <a:cs typeface="+mn-ea"/>
                <a:sym typeface="+mn-lt"/>
              </a:endParaRPr>
            </a:p>
          </p:txBody>
        </p:sp>
      </p:grpSp>
      <p:grpSp>
        <p:nvGrpSpPr>
          <p:cNvPr id="100" name="Group 131"/>
          <p:cNvGrpSpPr/>
          <p:nvPr/>
        </p:nvGrpSpPr>
        <p:grpSpPr>
          <a:xfrm>
            <a:off x="9815454" y="2476231"/>
            <a:ext cx="626459" cy="626459"/>
            <a:chOff x="8794034" y="4283578"/>
            <a:chExt cx="684000" cy="684000"/>
          </a:xfrm>
        </p:grpSpPr>
        <p:sp>
          <p:nvSpPr>
            <p:cNvPr id="102" name="Oval 127"/>
            <p:cNvSpPr/>
            <p:nvPr/>
          </p:nvSpPr>
          <p:spPr>
            <a:xfrm>
              <a:off x="8794034" y="4283578"/>
              <a:ext cx="684000" cy="684000"/>
            </a:xfrm>
            <a:prstGeom prst="ellipse">
              <a:avLst/>
            </a:prstGeom>
            <a:solidFill>
              <a:srgbClr val="8D0780"/>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dirty="0">
                <a:latin typeface="微软雅黑" panose="020B0503020204020204" pitchFamily="34" charset="-122"/>
                <a:ea typeface="微软雅黑" panose="020B0503020204020204" pitchFamily="34" charset="-122"/>
                <a:cs typeface="+mn-ea"/>
                <a:sym typeface="+mn-lt"/>
              </a:endParaRPr>
            </a:p>
          </p:txBody>
        </p:sp>
        <p:sp>
          <p:nvSpPr>
            <p:cNvPr id="101" name="Freeform 36"/>
            <p:cNvSpPr>
              <a:spLocks noChangeAspect="1" noEditPoints="1"/>
            </p:cNvSpPr>
            <p:nvPr/>
          </p:nvSpPr>
          <p:spPr bwMode="auto">
            <a:xfrm>
              <a:off x="8879066" y="4481578"/>
              <a:ext cx="513936" cy="288000"/>
            </a:xfrm>
            <a:custGeom>
              <a:avLst/>
              <a:gdLst>
                <a:gd name="T0" fmla="*/ 200 w 400"/>
                <a:gd name="T1" fmla="*/ 0 h 224"/>
                <a:gd name="T2" fmla="*/ 0 w 400"/>
                <a:gd name="T3" fmla="*/ 112 h 224"/>
                <a:gd name="T4" fmla="*/ 200 w 400"/>
                <a:gd name="T5" fmla="*/ 224 h 224"/>
                <a:gd name="T6" fmla="*/ 400 w 400"/>
                <a:gd name="T7" fmla="*/ 112 h 224"/>
                <a:gd name="T8" fmla="*/ 200 w 400"/>
                <a:gd name="T9" fmla="*/ 0 h 224"/>
                <a:gd name="T10" fmla="*/ 200 w 400"/>
                <a:gd name="T11" fmla="*/ 198 h 224"/>
                <a:gd name="T12" fmla="*/ 111 w 400"/>
                <a:gd name="T13" fmla="*/ 112 h 224"/>
                <a:gd name="T14" fmla="*/ 200 w 400"/>
                <a:gd name="T15" fmla="*/ 26 h 224"/>
                <a:gd name="T16" fmla="*/ 289 w 400"/>
                <a:gd name="T17" fmla="*/ 112 h 224"/>
                <a:gd name="T18" fmla="*/ 200 w 400"/>
                <a:gd name="T19" fmla="*/ 198 h 224"/>
                <a:gd name="T20" fmla="*/ 200 w 400"/>
                <a:gd name="T21" fmla="*/ 112 h 224"/>
                <a:gd name="T22" fmla="*/ 200 w 400"/>
                <a:gd name="T23" fmla="*/ 69 h 224"/>
                <a:gd name="T24" fmla="*/ 155 w 400"/>
                <a:gd name="T25" fmla="*/ 112 h 224"/>
                <a:gd name="T26" fmla="*/ 200 w 400"/>
                <a:gd name="T27" fmla="*/ 155 h 224"/>
                <a:gd name="T28" fmla="*/ 244 w 400"/>
                <a:gd name="T29" fmla="*/ 112 h 224"/>
                <a:gd name="T30" fmla="*/ 200 w 400"/>
                <a:gd name="T31" fmla="*/ 1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224">
                  <a:moveTo>
                    <a:pt x="200" y="0"/>
                  </a:moveTo>
                  <a:cubicBezTo>
                    <a:pt x="69" y="0"/>
                    <a:pt x="0" y="97"/>
                    <a:pt x="0" y="112"/>
                  </a:cubicBezTo>
                  <a:cubicBezTo>
                    <a:pt x="0" y="127"/>
                    <a:pt x="69" y="224"/>
                    <a:pt x="200" y="224"/>
                  </a:cubicBezTo>
                  <a:cubicBezTo>
                    <a:pt x="331" y="224"/>
                    <a:pt x="400" y="127"/>
                    <a:pt x="400" y="112"/>
                  </a:cubicBezTo>
                  <a:cubicBezTo>
                    <a:pt x="400" y="97"/>
                    <a:pt x="331" y="0"/>
                    <a:pt x="200" y="0"/>
                  </a:cubicBezTo>
                  <a:close/>
                  <a:moveTo>
                    <a:pt x="200" y="198"/>
                  </a:moveTo>
                  <a:cubicBezTo>
                    <a:pt x="151" y="198"/>
                    <a:pt x="111" y="159"/>
                    <a:pt x="111" y="112"/>
                  </a:cubicBezTo>
                  <a:cubicBezTo>
                    <a:pt x="111" y="64"/>
                    <a:pt x="151" y="26"/>
                    <a:pt x="200" y="26"/>
                  </a:cubicBezTo>
                  <a:cubicBezTo>
                    <a:pt x="249" y="26"/>
                    <a:pt x="289" y="64"/>
                    <a:pt x="289" y="112"/>
                  </a:cubicBezTo>
                  <a:cubicBezTo>
                    <a:pt x="289" y="159"/>
                    <a:pt x="249" y="198"/>
                    <a:pt x="200" y="198"/>
                  </a:cubicBezTo>
                  <a:close/>
                  <a:moveTo>
                    <a:pt x="200" y="112"/>
                  </a:moveTo>
                  <a:cubicBezTo>
                    <a:pt x="192" y="103"/>
                    <a:pt x="213" y="69"/>
                    <a:pt x="200" y="69"/>
                  </a:cubicBezTo>
                  <a:cubicBezTo>
                    <a:pt x="175" y="69"/>
                    <a:pt x="155" y="88"/>
                    <a:pt x="155" y="112"/>
                  </a:cubicBezTo>
                  <a:cubicBezTo>
                    <a:pt x="155" y="136"/>
                    <a:pt x="175" y="155"/>
                    <a:pt x="200" y="155"/>
                  </a:cubicBezTo>
                  <a:cubicBezTo>
                    <a:pt x="224" y="155"/>
                    <a:pt x="244" y="136"/>
                    <a:pt x="244" y="112"/>
                  </a:cubicBezTo>
                  <a:cubicBezTo>
                    <a:pt x="244" y="101"/>
                    <a:pt x="207" y="119"/>
                    <a:pt x="200" y="112"/>
                  </a:cubicBezTo>
                  <a:close/>
                </a:path>
              </a:pathLst>
            </a:custGeom>
            <a:noFill/>
            <a:ln w="19050">
              <a:solidFill>
                <a:schemeClr val="bg1"/>
              </a:solidFill>
            </a:ln>
          </p:spPr>
          <p:txBody>
            <a:bodyPr vert="horz" wrap="square" lIns="83748" tIns="41874" rIns="83748" bIns="41874" numCol="1" anchor="t" anchorCtr="0" compatLnSpc="1"/>
            <a:lstStyle/>
            <a:p>
              <a:pPr algn="just">
                <a:lnSpc>
                  <a:spcPct val="120000"/>
                </a:lnSpc>
              </a:pPr>
              <a:endParaRPr lang="en-US" sz="800" dirty="0">
                <a:latin typeface="微软雅黑" panose="020B0503020204020204" pitchFamily="34" charset="-122"/>
                <a:ea typeface="微软雅黑" panose="020B0503020204020204" pitchFamily="34" charset="-122"/>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79"/>
                                        </p:tgtEl>
                                        <p:attrNameLst>
                                          <p:attrName>style.visibility</p:attrName>
                                        </p:attrNameLst>
                                      </p:cBhvr>
                                      <p:to>
                                        <p:strVal val="visible"/>
                                      </p:to>
                                    </p:set>
                                    <p:anim calcmode="lin" valueType="num">
                                      <p:cBhvr>
                                        <p:cTn id="7" dur="500" fill="hold"/>
                                        <p:tgtEl>
                                          <p:spTgt spid="79"/>
                                        </p:tgtEl>
                                        <p:attrNameLst>
                                          <p:attrName>ppt_w</p:attrName>
                                        </p:attrNameLst>
                                      </p:cBhvr>
                                      <p:tavLst>
                                        <p:tav tm="0">
                                          <p:val>
                                            <p:fltVal val="0"/>
                                          </p:val>
                                        </p:tav>
                                        <p:tav tm="100000">
                                          <p:val>
                                            <p:strVal val="#ppt_w"/>
                                          </p:val>
                                        </p:tav>
                                      </p:tavLst>
                                    </p:anim>
                                    <p:anim calcmode="lin" valueType="num">
                                      <p:cBhvr>
                                        <p:cTn id="8" dur="500" fill="hold"/>
                                        <p:tgtEl>
                                          <p:spTgt spid="79"/>
                                        </p:tgtEl>
                                        <p:attrNameLst>
                                          <p:attrName>ppt_h</p:attrName>
                                        </p:attrNameLst>
                                      </p:cBhvr>
                                      <p:tavLst>
                                        <p:tav tm="0">
                                          <p:val>
                                            <p:fltVal val="0"/>
                                          </p:val>
                                        </p:tav>
                                        <p:tav tm="100000">
                                          <p:val>
                                            <p:strVal val="#ppt_h"/>
                                          </p:val>
                                        </p:tav>
                                      </p:tavLst>
                                    </p:anim>
                                    <p:animEffect transition="in" filter="fade">
                                      <p:cBhvr>
                                        <p:cTn id="9" dur="500"/>
                                        <p:tgtEl>
                                          <p:spTgt spid="79"/>
                                        </p:tgtEl>
                                      </p:cBhvr>
                                    </p:animEffect>
                                  </p:childTnLst>
                                </p:cTn>
                              </p:par>
                            </p:childTnLst>
                          </p:cTn>
                        </p:par>
                        <p:par>
                          <p:cTn id="10" fill="hold">
                            <p:stCondLst>
                              <p:cond delay="500"/>
                            </p:stCondLst>
                            <p:childTnLst>
                              <p:par>
                                <p:cTn id="11" presetID="10" presetClass="entr" presetSubtype="0" fill="hold" nodeType="after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82"/>
                                        </p:tgtEl>
                                        <p:attrNameLst>
                                          <p:attrName>style.visibility</p:attrName>
                                        </p:attrNameLst>
                                      </p:cBhvr>
                                      <p:to>
                                        <p:strVal val="visible"/>
                                      </p:to>
                                    </p:set>
                                    <p:anim calcmode="lin" valueType="num">
                                      <p:cBhvr>
                                        <p:cTn id="17" dur="500" fill="hold"/>
                                        <p:tgtEl>
                                          <p:spTgt spid="82"/>
                                        </p:tgtEl>
                                        <p:attrNameLst>
                                          <p:attrName>ppt_w</p:attrName>
                                        </p:attrNameLst>
                                      </p:cBhvr>
                                      <p:tavLst>
                                        <p:tav tm="0">
                                          <p:val>
                                            <p:fltVal val="0"/>
                                          </p:val>
                                        </p:tav>
                                        <p:tav tm="100000">
                                          <p:val>
                                            <p:strVal val="#ppt_w"/>
                                          </p:val>
                                        </p:tav>
                                      </p:tavLst>
                                    </p:anim>
                                    <p:anim calcmode="lin" valueType="num">
                                      <p:cBhvr>
                                        <p:cTn id="18" dur="500" fill="hold"/>
                                        <p:tgtEl>
                                          <p:spTgt spid="82"/>
                                        </p:tgtEl>
                                        <p:attrNameLst>
                                          <p:attrName>ppt_h</p:attrName>
                                        </p:attrNameLst>
                                      </p:cBhvr>
                                      <p:tavLst>
                                        <p:tav tm="0">
                                          <p:val>
                                            <p:fltVal val="0"/>
                                          </p:val>
                                        </p:tav>
                                        <p:tav tm="100000">
                                          <p:val>
                                            <p:strVal val="#ppt_h"/>
                                          </p:val>
                                        </p:tav>
                                      </p:tavLst>
                                    </p:anim>
                                    <p:animEffect transition="in" filter="fade">
                                      <p:cBhvr>
                                        <p:cTn id="19" dur="500"/>
                                        <p:tgtEl>
                                          <p:spTgt spid="82"/>
                                        </p:tgtEl>
                                      </p:cBhvr>
                                    </p:animEffect>
                                  </p:childTnLst>
                                </p:cTn>
                              </p:par>
                            </p:childTnLst>
                          </p:cTn>
                        </p:par>
                        <p:par>
                          <p:cTn id="20" fill="hold">
                            <p:stCondLst>
                              <p:cond delay="1500"/>
                            </p:stCondLst>
                            <p:childTnLst>
                              <p:par>
                                <p:cTn id="21" presetID="10" presetClass="entr" presetSubtype="0" fill="hold"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85"/>
                                        </p:tgtEl>
                                        <p:attrNameLst>
                                          <p:attrName>style.visibility</p:attrName>
                                        </p:attrNameLst>
                                      </p:cBhvr>
                                      <p:to>
                                        <p:strVal val="visible"/>
                                      </p:to>
                                    </p:set>
                                    <p:anim calcmode="lin" valueType="num">
                                      <p:cBhvr>
                                        <p:cTn id="27" dur="500" fill="hold"/>
                                        <p:tgtEl>
                                          <p:spTgt spid="85"/>
                                        </p:tgtEl>
                                        <p:attrNameLst>
                                          <p:attrName>ppt_w</p:attrName>
                                        </p:attrNameLst>
                                      </p:cBhvr>
                                      <p:tavLst>
                                        <p:tav tm="0">
                                          <p:val>
                                            <p:fltVal val="0"/>
                                          </p:val>
                                        </p:tav>
                                        <p:tav tm="100000">
                                          <p:val>
                                            <p:strVal val="#ppt_w"/>
                                          </p:val>
                                        </p:tav>
                                      </p:tavLst>
                                    </p:anim>
                                    <p:anim calcmode="lin" valueType="num">
                                      <p:cBhvr>
                                        <p:cTn id="28" dur="500" fill="hold"/>
                                        <p:tgtEl>
                                          <p:spTgt spid="85"/>
                                        </p:tgtEl>
                                        <p:attrNameLst>
                                          <p:attrName>ppt_h</p:attrName>
                                        </p:attrNameLst>
                                      </p:cBhvr>
                                      <p:tavLst>
                                        <p:tav tm="0">
                                          <p:val>
                                            <p:fltVal val="0"/>
                                          </p:val>
                                        </p:tav>
                                        <p:tav tm="100000">
                                          <p:val>
                                            <p:strVal val="#ppt_h"/>
                                          </p:val>
                                        </p:tav>
                                      </p:tavLst>
                                    </p:anim>
                                    <p:animEffect transition="in" filter="fade">
                                      <p:cBhvr>
                                        <p:cTn id="29" dur="500"/>
                                        <p:tgtEl>
                                          <p:spTgt spid="85"/>
                                        </p:tgtEl>
                                      </p:cBhvr>
                                    </p:animEffect>
                                  </p:childTnLst>
                                </p:cTn>
                              </p:par>
                            </p:childTnLst>
                          </p:cTn>
                        </p:par>
                        <p:par>
                          <p:cTn id="30" fill="hold">
                            <p:stCondLst>
                              <p:cond delay="2500"/>
                            </p:stCondLst>
                            <p:childTnLst>
                              <p:par>
                                <p:cTn id="31" presetID="10" presetClass="entr" presetSubtype="0" fill="hold" nodeType="afterEffect">
                                  <p:stCondLst>
                                    <p:cond delay="0"/>
                                  </p:stCondLst>
                                  <p:childTnLst>
                                    <p:set>
                                      <p:cBhvr>
                                        <p:cTn id="32" dur="1" fill="hold">
                                          <p:stCondLst>
                                            <p:cond delay="0"/>
                                          </p:stCondLst>
                                        </p:cTn>
                                        <p:tgtEl>
                                          <p:spTgt spid="9"/>
                                        </p:tgtEl>
                                        <p:attrNameLst>
                                          <p:attrName>style.visibility</p:attrName>
                                        </p:attrNameLst>
                                      </p:cBhvr>
                                      <p:to>
                                        <p:strVal val="visible"/>
                                      </p:to>
                                    </p:set>
                                    <p:animEffect transition="in" filter="fade">
                                      <p:cBhvr>
                                        <p:cTn id="33" dur="500"/>
                                        <p:tgtEl>
                                          <p:spTgt spid="9"/>
                                        </p:tgtEl>
                                      </p:cBhvr>
                                    </p:animEffect>
                                  </p:childTnLst>
                                </p:cTn>
                              </p:par>
                            </p:childTnLst>
                          </p:cTn>
                        </p:par>
                        <p:par>
                          <p:cTn id="34" fill="hold">
                            <p:stCondLst>
                              <p:cond delay="3000"/>
                            </p:stCondLst>
                            <p:childTnLst>
                              <p:par>
                                <p:cTn id="35" presetID="53" presetClass="entr" presetSubtype="16" fill="hold" nodeType="afterEffect">
                                  <p:stCondLst>
                                    <p:cond delay="0"/>
                                  </p:stCondLst>
                                  <p:childTnLst>
                                    <p:set>
                                      <p:cBhvr>
                                        <p:cTn id="36" dur="1" fill="hold">
                                          <p:stCondLst>
                                            <p:cond delay="0"/>
                                          </p:stCondLst>
                                        </p:cTn>
                                        <p:tgtEl>
                                          <p:spTgt spid="88"/>
                                        </p:tgtEl>
                                        <p:attrNameLst>
                                          <p:attrName>style.visibility</p:attrName>
                                        </p:attrNameLst>
                                      </p:cBhvr>
                                      <p:to>
                                        <p:strVal val="visible"/>
                                      </p:to>
                                    </p:set>
                                    <p:anim calcmode="lin" valueType="num">
                                      <p:cBhvr>
                                        <p:cTn id="37" dur="500" fill="hold"/>
                                        <p:tgtEl>
                                          <p:spTgt spid="88"/>
                                        </p:tgtEl>
                                        <p:attrNameLst>
                                          <p:attrName>ppt_w</p:attrName>
                                        </p:attrNameLst>
                                      </p:cBhvr>
                                      <p:tavLst>
                                        <p:tav tm="0">
                                          <p:val>
                                            <p:fltVal val="0"/>
                                          </p:val>
                                        </p:tav>
                                        <p:tav tm="100000">
                                          <p:val>
                                            <p:strVal val="#ppt_w"/>
                                          </p:val>
                                        </p:tav>
                                      </p:tavLst>
                                    </p:anim>
                                    <p:anim calcmode="lin" valueType="num">
                                      <p:cBhvr>
                                        <p:cTn id="38" dur="500" fill="hold"/>
                                        <p:tgtEl>
                                          <p:spTgt spid="88"/>
                                        </p:tgtEl>
                                        <p:attrNameLst>
                                          <p:attrName>ppt_h</p:attrName>
                                        </p:attrNameLst>
                                      </p:cBhvr>
                                      <p:tavLst>
                                        <p:tav tm="0">
                                          <p:val>
                                            <p:fltVal val="0"/>
                                          </p:val>
                                        </p:tav>
                                        <p:tav tm="100000">
                                          <p:val>
                                            <p:strVal val="#ppt_h"/>
                                          </p:val>
                                        </p:tav>
                                      </p:tavLst>
                                    </p:anim>
                                    <p:animEffect transition="in" filter="fade">
                                      <p:cBhvr>
                                        <p:cTn id="39" dur="500"/>
                                        <p:tgtEl>
                                          <p:spTgt spid="88"/>
                                        </p:tgtEl>
                                      </p:cBhvr>
                                    </p:animEffect>
                                  </p:childTnLst>
                                </p:cTn>
                              </p:par>
                            </p:childTnLst>
                          </p:cTn>
                        </p:par>
                        <p:par>
                          <p:cTn id="40" fill="hold">
                            <p:stCondLst>
                              <p:cond delay="3500"/>
                            </p:stCondLst>
                            <p:childTnLst>
                              <p:par>
                                <p:cTn id="41" presetID="10" presetClass="entr" presetSubtype="0" fill="hold" nodeType="afterEffect">
                                  <p:stCondLst>
                                    <p:cond delay="0"/>
                                  </p:stCondLst>
                                  <p:childTnLst>
                                    <p:set>
                                      <p:cBhvr>
                                        <p:cTn id="42" dur="1" fill="hold">
                                          <p:stCondLst>
                                            <p:cond delay="0"/>
                                          </p:stCondLst>
                                        </p:cTn>
                                        <p:tgtEl>
                                          <p:spTgt spid="12"/>
                                        </p:tgtEl>
                                        <p:attrNameLst>
                                          <p:attrName>style.visibility</p:attrName>
                                        </p:attrNameLst>
                                      </p:cBhvr>
                                      <p:to>
                                        <p:strVal val="visible"/>
                                      </p:to>
                                    </p:set>
                                    <p:animEffect transition="in" filter="fade">
                                      <p:cBhvr>
                                        <p:cTn id="43" dur="500"/>
                                        <p:tgtEl>
                                          <p:spTgt spid="12"/>
                                        </p:tgtEl>
                                      </p:cBhvr>
                                    </p:animEffect>
                                  </p:childTnLst>
                                </p:cTn>
                              </p:par>
                            </p:childTnLst>
                          </p:cTn>
                        </p:par>
                        <p:par>
                          <p:cTn id="44" fill="hold">
                            <p:stCondLst>
                              <p:cond delay="4000"/>
                            </p:stCondLst>
                            <p:childTnLst>
                              <p:par>
                                <p:cTn id="45" presetID="45" presetClass="entr" presetSubtype="0" fill="hold" nodeType="afterEffect">
                                  <p:stCondLst>
                                    <p:cond delay="0"/>
                                  </p:stCondLst>
                                  <p:childTnLst>
                                    <p:set>
                                      <p:cBhvr>
                                        <p:cTn id="46" dur="1" fill="hold">
                                          <p:stCondLst>
                                            <p:cond delay="0"/>
                                          </p:stCondLst>
                                        </p:cTn>
                                        <p:tgtEl>
                                          <p:spTgt spid="91"/>
                                        </p:tgtEl>
                                        <p:attrNameLst>
                                          <p:attrName>style.visibility</p:attrName>
                                        </p:attrNameLst>
                                      </p:cBhvr>
                                      <p:to>
                                        <p:strVal val="visible"/>
                                      </p:to>
                                    </p:set>
                                    <p:animEffect transition="in" filter="fade">
                                      <p:cBhvr>
                                        <p:cTn id="47" dur="1000"/>
                                        <p:tgtEl>
                                          <p:spTgt spid="91"/>
                                        </p:tgtEl>
                                      </p:cBhvr>
                                    </p:animEffect>
                                    <p:anim calcmode="lin" valueType="num">
                                      <p:cBhvr>
                                        <p:cTn id="48" dur="1000" fill="hold"/>
                                        <p:tgtEl>
                                          <p:spTgt spid="91"/>
                                        </p:tgtEl>
                                        <p:attrNameLst>
                                          <p:attrName>ppt_w</p:attrName>
                                        </p:attrNameLst>
                                      </p:cBhvr>
                                      <p:tavLst>
                                        <p:tav tm="0" fmla="#ppt_w*sin(2.5*pi*$)">
                                          <p:val>
                                            <p:fltVal val="0"/>
                                          </p:val>
                                        </p:tav>
                                        <p:tav tm="100000">
                                          <p:val>
                                            <p:fltVal val="1"/>
                                          </p:val>
                                        </p:tav>
                                      </p:tavLst>
                                    </p:anim>
                                    <p:anim calcmode="lin" valueType="num">
                                      <p:cBhvr>
                                        <p:cTn id="49" dur="1000" fill="hold"/>
                                        <p:tgtEl>
                                          <p:spTgt spid="91"/>
                                        </p:tgtEl>
                                        <p:attrNameLst>
                                          <p:attrName>ppt_h</p:attrName>
                                        </p:attrNameLst>
                                      </p:cBhvr>
                                      <p:tavLst>
                                        <p:tav tm="0">
                                          <p:val>
                                            <p:strVal val="#ppt_h"/>
                                          </p:val>
                                        </p:tav>
                                        <p:tav tm="100000">
                                          <p:val>
                                            <p:strVal val="#ppt_h"/>
                                          </p:val>
                                        </p:tav>
                                      </p:tavLst>
                                    </p:anim>
                                  </p:childTnLst>
                                </p:cTn>
                              </p:par>
                            </p:childTnLst>
                          </p:cTn>
                        </p:par>
                        <p:par>
                          <p:cTn id="50" fill="hold">
                            <p:stCondLst>
                              <p:cond delay="5000"/>
                            </p:stCondLst>
                            <p:childTnLst>
                              <p:par>
                                <p:cTn id="51" presetID="45" presetClass="entr" presetSubtype="0" fill="hold" nodeType="afterEffect">
                                  <p:stCondLst>
                                    <p:cond delay="0"/>
                                  </p:stCondLst>
                                  <p:childTnLst>
                                    <p:set>
                                      <p:cBhvr>
                                        <p:cTn id="52" dur="1" fill="hold">
                                          <p:stCondLst>
                                            <p:cond delay="0"/>
                                          </p:stCondLst>
                                        </p:cTn>
                                        <p:tgtEl>
                                          <p:spTgt spid="94"/>
                                        </p:tgtEl>
                                        <p:attrNameLst>
                                          <p:attrName>style.visibility</p:attrName>
                                        </p:attrNameLst>
                                      </p:cBhvr>
                                      <p:to>
                                        <p:strVal val="visible"/>
                                      </p:to>
                                    </p:set>
                                    <p:animEffect transition="in" filter="fade">
                                      <p:cBhvr>
                                        <p:cTn id="53" dur="1000"/>
                                        <p:tgtEl>
                                          <p:spTgt spid="94"/>
                                        </p:tgtEl>
                                      </p:cBhvr>
                                    </p:animEffect>
                                    <p:anim calcmode="lin" valueType="num">
                                      <p:cBhvr>
                                        <p:cTn id="54" dur="1000" fill="hold"/>
                                        <p:tgtEl>
                                          <p:spTgt spid="94"/>
                                        </p:tgtEl>
                                        <p:attrNameLst>
                                          <p:attrName>ppt_w</p:attrName>
                                        </p:attrNameLst>
                                      </p:cBhvr>
                                      <p:tavLst>
                                        <p:tav tm="0" fmla="#ppt_w*sin(2.5*pi*$)">
                                          <p:val>
                                            <p:fltVal val="0"/>
                                          </p:val>
                                        </p:tav>
                                        <p:tav tm="100000">
                                          <p:val>
                                            <p:fltVal val="1"/>
                                          </p:val>
                                        </p:tav>
                                      </p:tavLst>
                                    </p:anim>
                                    <p:anim calcmode="lin" valueType="num">
                                      <p:cBhvr>
                                        <p:cTn id="55" dur="1000" fill="hold"/>
                                        <p:tgtEl>
                                          <p:spTgt spid="94"/>
                                        </p:tgtEl>
                                        <p:attrNameLst>
                                          <p:attrName>ppt_h</p:attrName>
                                        </p:attrNameLst>
                                      </p:cBhvr>
                                      <p:tavLst>
                                        <p:tav tm="0">
                                          <p:val>
                                            <p:strVal val="#ppt_h"/>
                                          </p:val>
                                        </p:tav>
                                        <p:tav tm="100000">
                                          <p:val>
                                            <p:strVal val="#ppt_h"/>
                                          </p:val>
                                        </p:tav>
                                      </p:tavLst>
                                    </p:anim>
                                  </p:childTnLst>
                                </p:cTn>
                              </p:par>
                            </p:childTnLst>
                          </p:cTn>
                        </p:par>
                        <p:par>
                          <p:cTn id="56" fill="hold">
                            <p:stCondLst>
                              <p:cond delay="6000"/>
                            </p:stCondLst>
                            <p:childTnLst>
                              <p:par>
                                <p:cTn id="57" presetID="45" presetClass="entr" presetSubtype="0" fill="hold" nodeType="afterEffect">
                                  <p:stCondLst>
                                    <p:cond delay="0"/>
                                  </p:stCondLst>
                                  <p:childTnLst>
                                    <p:set>
                                      <p:cBhvr>
                                        <p:cTn id="58" dur="1" fill="hold">
                                          <p:stCondLst>
                                            <p:cond delay="0"/>
                                          </p:stCondLst>
                                        </p:cTn>
                                        <p:tgtEl>
                                          <p:spTgt spid="97"/>
                                        </p:tgtEl>
                                        <p:attrNameLst>
                                          <p:attrName>style.visibility</p:attrName>
                                        </p:attrNameLst>
                                      </p:cBhvr>
                                      <p:to>
                                        <p:strVal val="visible"/>
                                      </p:to>
                                    </p:set>
                                    <p:animEffect transition="in" filter="fade">
                                      <p:cBhvr>
                                        <p:cTn id="59" dur="1000"/>
                                        <p:tgtEl>
                                          <p:spTgt spid="97"/>
                                        </p:tgtEl>
                                      </p:cBhvr>
                                    </p:animEffect>
                                    <p:anim calcmode="lin" valueType="num">
                                      <p:cBhvr>
                                        <p:cTn id="60" dur="1000" fill="hold"/>
                                        <p:tgtEl>
                                          <p:spTgt spid="97"/>
                                        </p:tgtEl>
                                        <p:attrNameLst>
                                          <p:attrName>ppt_w</p:attrName>
                                        </p:attrNameLst>
                                      </p:cBhvr>
                                      <p:tavLst>
                                        <p:tav tm="0" fmla="#ppt_w*sin(2.5*pi*$)">
                                          <p:val>
                                            <p:fltVal val="0"/>
                                          </p:val>
                                        </p:tav>
                                        <p:tav tm="100000">
                                          <p:val>
                                            <p:fltVal val="1"/>
                                          </p:val>
                                        </p:tav>
                                      </p:tavLst>
                                    </p:anim>
                                    <p:anim calcmode="lin" valueType="num">
                                      <p:cBhvr>
                                        <p:cTn id="61" dur="1000" fill="hold"/>
                                        <p:tgtEl>
                                          <p:spTgt spid="97"/>
                                        </p:tgtEl>
                                        <p:attrNameLst>
                                          <p:attrName>ppt_h</p:attrName>
                                        </p:attrNameLst>
                                      </p:cBhvr>
                                      <p:tavLst>
                                        <p:tav tm="0">
                                          <p:val>
                                            <p:strVal val="#ppt_h"/>
                                          </p:val>
                                        </p:tav>
                                        <p:tav tm="100000">
                                          <p:val>
                                            <p:strVal val="#ppt_h"/>
                                          </p:val>
                                        </p:tav>
                                      </p:tavLst>
                                    </p:anim>
                                  </p:childTnLst>
                                </p:cTn>
                              </p:par>
                            </p:childTnLst>
                          </p:cTn>
                        </p:par>
                        <p:par>
                          <p:cTn id="62" fill="hold">
                            <p:stCondLst>
                              <p:cond delay="7000"/>
                            </p:stCondLst>
                            <p:childTnLst>
                              <p:par>
                                <p:cTn id="63" presetID="45" presetClass="entr" presetSubtype="0" fill="hold" nodeType="afterEffect">
                                  <p:stCondLst>
                                    <p:cond delay="0"/>
                                  </p:stCondLst>
                                  <p:childTnLst>
                                    <p:set>
                                      <p:cBhvr>
                                        <p:cTn id="64" dur="1" fill="hold">
                                          <p:stCondLst>
                                            <p:cond delay="0"/>
                                          </p:stCondLst>
                                        </p:cTn>
                                        <p:tgtEl>
                                          <p:spTgt spid="100"/>
                                        </p:tgtEl>
                                        <p:attrNameLst>
                                          <p:attrName>style.visibility</p:attrName>
                                        </p:attrNameLst>
                                      </p:cBhvr>
                                      <p:to>
                                        <p:strVal val="visible"/>
                                      </p:to>
                                    </p:set>
                                    <p:animEffect transition="in" filter="fade">
                                      <p:cBhvr>
                                        <p:cTn id="65" dur="1000"/>
                                        <p:tgtEl>
                                          <p:spTgt spid="100"/>
                                        </p:tgtEl>
                                      </p:cBhvr>
                                    </p:animEffect>
                                    <p:anim calcmode="lin" valueType="num">
                                      <p:cBhvr>
                                        <p:cTn id="66" dur="1000" fill="hold"/>
                                        <p:tgtEl>
                                          <p:spTgt spid="100"/>
                                        </p:tgtEl>
                                        <p:attrNameLst>
                                          <p:attrName>ppt_w</p:attrName>
                                        </p:attrNameLst>
                                      </p:cBhvr>
                                      <p:tavLst>
                                        <p:tav tm="0" fmla="#ppt_w*sin(2.5*pi*$)">
                                          <p:val>
                                            <p:fltVal val="0"/>
                                          </p:val>
                                        </p:tav>
                                        <p:tav tm="100000">
                                          <p:val>
                                            <p:fltVal val="1"/>
                                          </p:val>
                                        </p:tav>
                                      </p:tavLst>
                                    </p:anim>
                                    <p:anim calcmode="lin" valueType="num">
                                      <p:cBhvr>
                                        <p:cTn id="67" dur="1000" fill="hold"/>
                                        <p:tgtEl>
                                          <p:spTgt spid="100"/>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graphicFrame>
        <p:nvGraphicFramePr>
          <p:cNvPr id="3" name="图表 2"/>
          <p:cNvGraphicFramePr/>
          <p:nvPr/>
        </p:nvGraphicFramePr>
        <p:xfrm>
          <a:off x="461049" y="1469195"/>
          <a:ext cx="6992706" cy="4991565"/>
        </p:xfrm>
        <a:graphic>
          <a:graphicData uri="http://schemas.openxmlformats.org/drawingml/2006/chart">
            <c:chart xmlns:c="http://schemas.openxmlformats.org/drawingml/2006/chart" xmlns:r="http://schemas.openxmlformats.org/officeDocument/2006/relationships" r:id="rId2"/>
          </a:graphicData>
        </a:graphic>
      </p:graphicFrame>
      <p:sp>
        <p:nvSpPr>
          <p:cNvPr id="4" name="文本框 3"/>
          <p:cNvSpPr txBox="1"/>
          <p:nvPr/>
        </p:nvSpPr>
        <p:spPr>
          <a:xfrm>
            <a:off x="8159076" y="3332113"/>
            <a:ext cx="2738745" cy="584775"/>
          </a:xfrm>
          <a:prstGeom prst="rect">
            <a:avLst/>
          </a:prstGeom>
          <a:noFill/>
        </p:spPr>
        <p:txBody>
          <a:bodyPr wrap="square" rtlCol="0">
            <a:spAutoFit/>
          </a:bodyPr>
          <a:lstStyle/>
          <a:p>
            <a:pPr algn="ctr"/>
            <a:r>
              <a:rPr lang="zh-CN" altLang="en-US" sz="3200" b="1" spc="-3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添 加 标 题</a:t>
            </a:r>
          </a:p>
        </p:txBody>
      </p:sp>
      <p:sp>
        <p:nvSpPr>
          <p:cNvPr id="5" name="矩形 4"/>
          <p:cNvSpPr/>
          <p:nvPr/>
        </p:nvSpPr>
        <p:spPr>
          <a:xfrm>
            <a:off x="7928005" y="4383211"/>
            <a:ext cx="3599431" cy="1338828"/>
          </a:xfrm>
          <a:prstGeom prst="rect">
            <a:avLst/>
          </a:prstGeom>
        </p:spPr>
        <p:txBody>
          <a:bodyPr wrap="square">
            <a:spAutoFit/>
          </a:bodyPr>
          <a:lstStyle/>
          <a:p>
            <a:pPr algn="ctr">
              <a:lnSpc>
                <a:spcPct val="150000"/>
              </a:lnSpc>
            </a:pPr>
            <a:r>
              <a:rPr lang="zh-CN" altLang="en-US"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点击输入文本内容点击输入文本内容点击输入文本内容点击输入文本内容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decel="10000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0-#ppt_h/2"/>
                                          </p:val>
                                        </p:tav>
                                        <p:tav tm="100000">
                                          <p:val>
                                            <p:strVal val="#ppt_y"/>
                                          </p:val>
                                        </p:tav>
                                      </p:tavLst>
                                    </p:anim>
                                  </p:childTnLst>
                                </p:cTn>
                              </p:par>
                              <p:par>
                                <p:cTn id="9" presetID="2" presetClass="entr" presetSubtype="4" decel="100000" fill="hold" grpId="0" nodeType="withEffect">
                                  <p:stCondLst>
                                    <p:cond delay="0"/>
                                  </p:stCondLst>
                                  <p:childTnLst>
                                    <p:set>
                                      <p:cBhvr>
                                        <p:cTn id="10" dur="1" fill="hold">
                                          <p:stCondLst>
                                            <p:cond delay="0"/>
                                          </p:stCondLst>
                                        </p:cTn>
                                        <p:tgtEl>
                                          <p:spTgt spid="5"/>
                                        </p:tgtEl>
                                        <p:attrNameLst>
                                          <p:attrName>style.visibility</p:attrName>
                                        </p:attrNameLst>
                                      </p:cBhvr>
                                      <p:to>
                                        <p:strVal val="visible"/>
                                      </p:to>
                                    </p:set>
                                    <p:anim calcmode="lin" valueType="num">
                                      <p:cBhvr additive="base">
                                        <p:cTn id="11" dur="500" fill="hold"/>
                                        <p:tgtEl>
                                          <p:spTgt spid="5"/>
                                        </p:tgtEl>
                                        <p:attrNameLst>
                                          <p:attrName>ppt_x</p:attrName>
                                        </p:attrNameLst>
                                      </p:cBhvr>
                                      <p:tavLst>
                                        <p:tav tm="0">
                                          <p:val>
                                            <p:strVal val="#ppt_x"/>
                                          </p:val>
                                        </p:tav>
                                        <p:tav tm="100000">
                                          <p:val>
                                            <p:strVal val="#ppt_x"/>
                                          </p:val>
                                        </p:tav>
                                      </p:tavLst>
                                    </p:anim>
                                    <p:anim calcmode="lin" valueType="num">
                                      <p:cBhvr additive="base">
                                        <p:cTn id="12"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P spid="4" grpId="0"/>
      <p:bldP spid="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文本占位符 2"/>
          <p:cNvSpPr>
            <a:spLocks noGrp="1"/>
          </p:cNvSpPr>
          <p:nvPr>
            <p:ph type="body" idx="1"/>
          </p:nvPr>
        </p:nvSpPr>
        <p:spPr/>
        <p:txBody>
          <a:bodyPr/>
          <a:lstStyle/>
          <a:p>
            <a:endParaRPr lang="zh-CN" altLang="en-US"/>
          </a:p>
        </p:txBody>
      </p:sp>
      <p:sp>
        <p:nvSpPr>
          <p:cNvPr id="4" name="文本占位符 3"/>
          <p:cNvSpPr>
            <a:spLocks noGrp="1"/>
          </p:cNvSpPr>
          <p:nvPr>
            <p:ph type="body" sz="quarter" idx="13"/>
          </p:nvPr>
        </p:nvSpPr>
        <p:spPr>
          <a:xfrm>
            <a:off x="2850974" y="2174875"/>
            <a:ext cx="917925" cy="603250"/>
          </a:xfrm>
        </p:spPr>
        <p:txBody>
          <a:bodyPr/>
          <a:lstStyle/>
          <a:p>
            <a:endParaRPr lang="zh-CN" altLang="en-US"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文本占位符 2"/>
          <p:cNvSpPr>
            <a:spLocks noGrp="1"/>
          </p:cNvSpPr>
          <p:nvPr>
            <p:ph type="body" idx="1"/>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Tree>
    <p:extLst>
      <p:ext uri="{BB962C8B-B14F-4D97-AF65-F5344CB8AC3E}">
        <p14:creationId xmlns:p14="http://schemas.microsoft.com/office/powerpoint/2010/main" val="182830647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grpSp>
        <p:nvGrpSpPr>
          <p:cNvPr id="3" name="组合 2"/>
          <p:cNvGrpSpPr/>
          <p:nvPr/>
        </p:nvGrpSpPr>
        <p:grpSpPr>
          <a:xfrm>
            <a:off x="949945" y="1917700"/>
            <a:ext cx="2375024" cy="3771900"/>
            <a:chOff x="857870" y="1917700"/>
            <a:chExt cx="2375024" cy="3771900"/>
          </a:xfrm>
        </p:grpSpPr>
        <p:sp>
          <p:nvSpPr>
            <p:cNvPr id="4" name="矩形 3"/>
            <p:cNvSpPr/>
            <p:nvPr/>
          </p:nvSpPr>
          <p:spPr>
            <a:xfrm>
              <a:off x="857870" y="1917700"/>
              <a:ext cx="2375024" cy="546100"/>
            </a:xfrm>
            <a:prstGeom prst="rect">
              <a:avLst/>
            </a:prstGeom>
            <a:gradFill>
              <a:gsLst>
                <a:gs pos="100000">
                  <a:srgbClr val="8D0780"/>
                </a:gs>
                <a:gs pos="0">
                  <a:srgbClr val="182983">
                    <a:alpha val="90000"/>
                  </a:srgbClr>
                </a:gs>
              </a:gsLst>
              <a:lin ang="8100000" scaled="1"/>
            </a:gradFill>
            <a:ln>
              <a:solidFill>
                <a:srgbClr val="4545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微软雅黑" panose="020B0503020204020204" pitchFamily="34" charset="-122"/>
                  <a:ea typeface="微软雅黑" panose="020B0503020204020204" pitchFamily="34" charset="-122"/>
                  <a:cs typeface="+mn-ea"/>
                  <a:sym typeface="+mn-lt"/>
                </a:rPr>
                <a:t>添 加 标 题</a:t>
              </a:r>
            </a:p>
          </p:txBody>
        </p:sp>
        <p:sp>
          <p:nvSpPr>
            <p:cNvPr id="5" name="矩形 4"/>
            <p:cNvSpPr/>
            <p:nvPr/>
          </p:nvSpPr>
          <p:spPr>
            <a:xfrm>
              <a:off x="857870" y="2463800"/>
              <a:ext cx="2375024" cy="3225800"/>
            </a:xfrm>
            <a:prstGeom prst="rect">
              <a:avLst/>
            </a:prstGeom>
            <a:noFill/>
            <a:ln>
              <a:solidFill>
                <a:srgbClr val="4545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6" name="文本框 5"/>
            <p:cNvSpPr txBox="1"/>
            <p:nvPr/>
          </p:nvSpPr>
          <p:spPr>
            <a:xfrm>
              <a:off x="1451309" y="2892687"/>
              <a:ext cx="1188146" cy="646331"/>
            </a:xfrm>
            <a:prstGeom prst="rect">
              <a:avLst/>
            </a:prstGeom>
            <a:noFill/>
          </p:spPr>
          <p:txBody>
            <a:bodyPr wrap="none" rtlCol="0">
              <a:spAutoFit/>
            </a:bodyPr>
            <a:lstStyle/>
            <a:p>
              <a:pPr algn="ctr"/>
              <a:r>
                <a:rPr lang="zh-CN" altLang="en-US" sz="3600" dirty="0">
                  <a:solidFill>
                    <a:srgbClr val="454545"/>
                  </a:solidFill>
                  <a:latin typeface="微软雅黑" panose="020B0503020204020204" pitchFamily="34" charset="-122"/>
                  <a:ea typeface="微软雅黑" panose="020B0503020204020204" pitchFamily="34" charset="-122"/>
                  <a:cs typeface="+mn-ea"/>
                  <a:sym typeface="+mn-lt"/>
                </a:rPr>
                <a:t>￥</a:t>
              </a:r>
              <a:r>
                <a:rPr lang="en-US" altLang="zh-CN" sz="3600" dirty="0">
                  <a:solidFill>
                    <a:srgbClr val="454545"/>
                  </a:solidFill>
                  <a:latin typeface="微软雅黑" panose="020B0503020204020204" pitchFamily="34" charset="-122"/>
                  <a:ea typeface="微软雅黑" panose="020B0503020204020204" pitchFamily="34" charset="-122"/>
                  <a:cs typeface="+mn-ea"/>
                  <a:sym typeface="+mn-lt"/>
                </a:rPr>
                <a:t>99</a:t>
              </a:r>
              <a:endParaRPr lang="zh-CN" altLang="en-US" sz="3600" dirty="0">
                <a:solidFill>
                  <a:srgbClr val="454545"/>
                </a:solidFill>
                <a:latin typeface="微软雅黑" panose="020B0503020204020204" pitchFamily="34" charset="-122"/>
                <a:ea typeface="微软雅黑" panose="020B0503020204020204" pitchFamily="34" charset="-122"/>
                <a:cs typeface="+mn-ea"/>
                <a:sym typeface="+mn-lt"/>
              </a:endParaRPr>
            </a:p>
          </p:txBody>
        </p:sp>
        <p:cxnSp>
          <p:nvCxnSpPr>
            <p:cNvPr id="7" name="直接连接符 6"/>
            <p:cNvCxnSpPr/>
            <p:nvPr/>
          </p:nvCxnSpPr>
          <p:spPr>
            <a:xfrm>
              <a:off x="1892982" y="3683000"/>
              <a:ext cx="304800" cy="0"/>
            </a:xfrm>
            <a:prstGeom prst="line">
              <a:avLst/>
            </a:prstGeom>
            <a:ln>
              <a:solidFill>
                <a:srgbClr val="454545"/>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952216" y="3882092"/>
              <a:ext cx="2186332" cy="1061829"/>
            </a:xfrm>
            <a:prstGeom prst="rect">
              <a:avLst/>
            </a:prstGeom>
          </p:spPr>
          <p:txBody>
            <a:bodyPr wrap="square">
              <a:spAutoFit/>
            </a:bodyPr>
            <a:lstStyle/>
            <a:p>
              <a:pPr algn="ct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点击输入文本内容点击输入文本内容点击输入文本内容点击输入文本内容</a:t>
              </a:r>
            </a:p>
          </p:txBody>
        </p:sp>
        <p:sp>
          <p:nvSpPr>
            <p:cNvPr id="9" name="圆角矩形 28"/>
            <p:cNvSpPr/>
            <p:nvPr/>
          </p:nvSpPr>
          <p:spPr>
            <a:xfrm>
              <a:off x="1651682" y="5101293"/>
              <a:ext cx="787400" cy="355600"/>
            </a:xfrm>
            <a:prstGeom prst="roundRect">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cs typeface="+mn-ea"/>
                  <a:sym typeface="+mn-lt"/>
                </a:rPr>
                <a:t>GO</a:t>
              </a:r>
              <a:endParaRPr lang="zh-CN" altLang="en-US" dirty="0">
                <a:latin typeface="微软雅黑" panose="020B0503020204020204" pitchFamily="34" charset="-122"/>
                <a:ea typeface="微软雅黑" panose="020B0503020204020204" pitchFamily="34" charset="-122"/>
                <a:cs typeface="+mn-ea"/>
                <a:sym typeface="+mn-lt"/>
              </a:endParaRPr>
            </a:p>
          </p:txBody>
        </p:sp>
      </p:grpSp>
      <p:grpSp>
        <p:nvGrpSpPr>
          <p:cNvPr id="10" name="组合 9"/>
          <p:cNvGrpSpPr/>
          <p:nvPr/>
        </p:nvGrpSpPr>
        <p:grpSpPr>
          <a:xfrm>
            <a:off x="3575401" y="1917700"/>
            <a:ext cx="2375024" cy="3771900"/>
            <a:chOff x="3575401" y="1917700"/>
            <a:chExt cx="2375024" cy="3771900"/>
          </a:xfrm>
        </p:grpSpPr>
        <p:sp>
          <p:nvSpPr>
            <p:cNvPr id="11" name="矩形 10"/>
            <p:cNvSpPr/>
            <p:nvPr/>
          </p:nvSpPr>
          <p:spPr>
            <a:xfrm>
              <a:off x="3575401" y="1917700"/>
              <a:ext cx="2375024" cy="546100"/>
            </a:xfrm>
            <a:prstGeom prst="rect">
              <a:avLst/>
            </a:prstGeom>
            <a:gradFill>
              <a:gsLst>
                <a:gs pos="100000">
                  <a:srgbClr val="8D0780"/>
                </a:gs>
                <a:gs pos="0">
                  <a:srgbClr val="182983">
                    <a:alpha val="90000"/>
                  </a:srgbClr>
                </a:gs>
              </a:gsLst>
              <a:lin ang="8100000" scaled="1"/>
            </a:gra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微软雅黑" panose="020B0503020204020204" pitchFamily="34" charset="-122"/>
                  <a:ea typeface="微软雅黑" panose="020B0503020204020204" pitchFamily="34" charset="-122"/>
                  <a:cs typeface="+mn-ea"/>
                  <a:sym typeface="+mn-lt"/>
                </a:rPr>
                <a:t>添 加 标 题</a:t>
              </a:r>
            </a:p>
          </p:txBody>
        </p:sp>
        <p:sp>
          <p:nvSpPr>
            <p:cNvPr id="12" name="矩形 11"/>
            <p:cNvSpPr/>
            <p:nvPr/>
          </p:nvSpPr>
          <p:spPr>
            <a:xfrm>
              <a:off x="3575401" y="2463800"/>
              <a:ext cx="2375024" cy="3225800"/>
            </a:xfrm>
            <a:prstGeom prst="rect">
              <a:avLst/>
            </a:prstGeom>
            <a:no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13" name="文本框 12"/>
            <p:cNvSpPr txBox="1"/>
            <p:nvPr/>
          </p:nvSpPr>
          <p:spPr>
            <a:xfrm>
              <a:off x="4168840" y="2892687"/>
              <a:ext cx="1188146" cy="646331"/>
            </a:xfrm>
            <a:prstGeom prst="rect">
              <a:avLst/>
            </a:prstGeom>
            <a:noFill/>
          </p:spPr>
          <p:txBody>
            <a:bodyPr wrap="none" rtlCol="0">
              <a:spAutoFit/>
            </a:bodyPr>
            <a:lstStyle/>
            <a:p>
              <a:pPr algn="ctr"/>
              <a:r>
                <a:rPr lang="zh-CN" altLang="en-US" sz="36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a:t>
              </a:r>
              <a:r>
                <a:rPr lang="en-US" altLang="zh-CN" sz="36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69</a:t>
              </a:r>
            </a:p>
          </p:txBody>
        </p:sp>
        <p:cxnSp>
          <p:nvCxnSpPr>
            <p:cNvPr id="14" name="直接连接符 13"/>
            <p:cNvCxnSpPr/>
            <p:nvPr/>
          </p:nvCxnSpPr>
          <p:spPr>
            <a:xfrm>
              <a:off x="4610513" y="3683000"/>
              <a:ext cx="304800" cy="0"/>
            </a:xfrm>
            <a:prstGeom prst="line">
              <a:avLst/>
            </a:prstGeom>
            <a:ln>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15" name="矩形 14"/>
            <p:cNvSpPr/>
            <p:nvPr/>
          </p:nvSpPr>
          <p:spPr>
            <a:xfrm>
              <a:off x="3669747" y="3882092"/>
              <a:ext cx="2186332" cy="1061829"/>
            </a:xfrm>
            <a:prstGeom prst="rect">
              <a:avLst/>
            </a:prstGeom>
          </p:spPr>
          <p:txBody>
            <a:bodyPr wrap="square">
              <a:spAutoFit/>
            </a:bodyPr>
            <a:lstStyle/>
            <a:p>
              <a:pPr algn="ct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点击输入文本内容点击输入文本内容点击输入文本内容点击输入文本内容</a:t>
              </a:r>
            </a:p>
          </p:txBody>
        </p:sp>
        <p:sp>
          <p:nvSpPr>
            <p:cNvPr id="16" name="圆角矩形 29"/>
            <p:cNvSpPr/>
            <p:nvPr/>
          </p:nvSpPr>
          <p:spPr>
            <a:xfrm>
              <a:off x="4369213" y="5101293"/>
              <a:ext cx="787400" cy="355600"/>
            </a:xfrm>
            <a:prstGeom prst="roundRect">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cs typeface="+mn-ea"/>
                  <a:sym typeface="+mn-lt"/>
                </a:rPr>
                <a:t>GO</a:t>
              </a:r>
              <a:endParaRPr lang="zh-CN" altLang="en-US" dirty="0">
                <a:latin typeface="微软雅黑" panose="020B0503020204020204" pitchFamily="34" charset="-122"/>
                <a:ea typeface="微软雅黑" panose="020B0503020204020204" pitchFamily="34" charset="-122"/>
                <a:cs typeface="+mn-ea"/>
                <a:sym typeface="+mn-lt"/>
              </a:endParaRPr>
            </a:p>
          </p:txBody>
        </p:sp>
      </p:grpSp>
      <p:grpSp>
        <p:nvGrpSpPr>
          <p:cNvPr id="17" name="组合 16"/>
          <p:cNvGrpSpPr/>
          <p:nvPr/>
        </p:nvGrpSpPr>
        <p:grpSpPr>
          <a:xfrm>
            <a:off x="6292932" y="1917700"/>
            <a:ext cx="2375024" cy="3771900"/>
            <a:chOff x="6292932" y="1917700"/>
            <a:chExt cx="2375024" cy="3771900"/>
          </a:xfrm>
        </p:grpSpPr>
        <p:sp>
          <p:nvSpPr>
            <p:cNvPr id="18" name="矩形 17"/>
            <p:cNvSpPr/>
            <p:nvPr/>
          </p:nvSpPr>
          <p:spPr>
            <a:xfrm>
              <a:off x="6292932" y="1917700"/>
              <a:ext cx="2375024" cy="546100"/>
            </a:xfrm>
            <a:prstGeom prst="rect">
              <a:avLst/>
            </a:prstGeom>
            <a:gradFill>
              <a:gsLst>
                <a:gs pos="100000">
                  <a:srgbClr val="8D0780"/>
                </a:gs>
                <a:gs pos="0">
                  <a:srgbClr val="182983">
                    <a:alpha val="90000"/>
                  </a:srgbClr>
                </a:gs>
              </a:gsLst>
              <a:lin ang="8100000" scaled="1"/>
            </a:gradFill>
            <a:ln>
              <a:solidFill>
                <a:srgbClr val="4545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微软雅黑" panose="020B0503020204020204" pitchFamily="34" charset="-122"/>
                  <a:ea typeface="微软雅黑" panose="020B0503020204020204" pitchFamily="34" charset="-122"/>
                  <a:cs typeface="+mn-ea"/>
                  <a:sym typeface="+mn-lt"/>
                </a:rPr>
                <a:t>添 加 标 题</a:t>
              </a:r>
            </a:p>
          </p:txBody>
        </p:sp>
        <p:sp>
          <p:nvSpPr>
            <p:cNvPr id="19" name="矩形 18"/>
            <p:cNvSpPr/>
            <p:nvPr/>
          </p:nvSpPr>
          <p:spPr>
            <a:xfrm>
              <a:off x="6292932" y="2463800"/>
              <a:ext cx="2375024" cy="3225800"/>
            </a:xfrm>
            <a:prstGeom prst="rect">
              <a:avLst/>
            </a:prstGeom>
            <a:noFill/>
            <a:ln>
              <a:solidFill>
                <a:srgbClr val="4545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20" name="文本框 19"/>
            <p:cNvSpPr txBox="1"/>
            <p:nvPr/>
          </p:nvSpPr>
          <p:spPr>
            <a:xfrm>
              <a:off x="6886371" y="2892687"/>
              <a:ext cx="1188146" cy="646331"/>
            </a:xfrm>
            <a:prstGeom prst="rect">
              <a:avLst/>
            </a:prstGeom>
            <a:noFill/>
          </p:spPr>
          <p:txBody>
            <a:bodyPr wrap="none" rtlCol="0">
              <a:spAutoFit/>
            </a:bodyPr>
            <a:lstStyle/>
            <a:p>
              <a:pPr algn="ctr"/>
              <a:r>
                <a:rPr lang="zh-CN" altLang="en-US" sz="3600" dirty="0">
                  <a:solidFill>
                    <a:srgbClr val="454545"/>
                  </a:solidFill>
                  <a:latin typeface="微软雅黑" panose="020B0503020204020204" pitchFamily="34" charset="-122"/>
                  <a:ea typeface="微软雅黑" panose="020B0503020204020204" pitchFamily="34" charset="-122"/>
                  <a:cs typeface="+mn-ea"/>
                  <a:sym typeface="+mn-lt"/>
                </a:rPr>
                <a:t>￥</a:t>
              </a:r>
              <a:r>
                <a:rPr lang="en-US" altLang="zh-CN" sz="3600" dirty="0">
                  <a:solidFill>
                    <a:srgbClr val="454545"/>
                  </a:solidFill>
                  <a:latin typeface="微软雅黑" panose="020B0503020204020204" pitchFamily="34" charset="-122"/>
                  <a:ea typeface="微软雅黑" panose="020B0503020204020204" pitchFamily="34" charset="-122"/>
                  <a:cs typeface="+mn-ea"/>
                  <a:sym typeface="+mn-lt"/>
                </a:rPr>
                <a:t>89</a:t>
              </a:r>
              <a:endParaRPr lang="zh-CN" altLang="en-US" sz="3600" dirty="0">
                <a:solidFill>
                  <a:srgbClr val="454545"/>
                </a:solidFill>
                <a:latin typeface="微软雅黑" panose="020B0503020204020204" pitchFamily="34" charset="-122"/>
                <a:ea typeface="微软雅黑" panose="020B0503020204020204" pitchFamily="34" charset="-122"/>
                <a:cs typeface="+mn-ea"/>
                <a:sym typeface="+mn-lt"/>
              </a:endParaRPr>
            </a:p>
          </p:txBody>
        </p:sp>
        <p:cxnSp>
          <p:nvCxnSpPr>
            <p:cNvPr id="21" name="直接连接符 20"/>
            <p:cNvCxnSpPr/>
            <p:nvPr/>
          </p:nvCxnSpPr>
          <p:spPr>
            <a:xfrm>
              <a:off x="7328044" y="3683000"/>
              <a:ext cx="304800" cy="0"/>
            </a:xfrm>
            <a:prstGeom prst="line">
              <a:avLst/>
            </a:prstGeom>
            <a:ln>
              <a:solidFill>
                <a:srgbClr val="454545"/>
              </a:solidFill>
            </a:ln>
          </p:spPr>
          <p:style>
            <a:lnRef idx="1">
              <a:schemeClr val="accent1"/>
            </a:lnRef>
            <a:fillRef idx="0">
              <a:schemeClr val="accent1"/>
            </a:fillRef>
            <a:effectRef idx="0">
              <a:schemeClr val="accent1"/>
            </a:effectRef>
            <a:fontRef idx="minor">
              <a:schemeClr val="tx1"/>
            </a:fontRef>
          </p:style>
        </p:cxnSp>
        <p:sp>
          <p:nvSpPr>
            <p:cNvPr id="22" name="矩形 21"/>
            <p:cNvSpPr/>
            <p:nvPr/>
          </p:nvSpPr>
          <p:spPr>
            <a:xfrm>
              <a:off x="6387278" y="3882092"/>
              <a:ext cx="2186332" cy="1061829"/>
            </a:xfrm>
            <a:prstGeom prst="rect">
              <a:avLst/>
            </a:prstGeom>
          </p:spPr>
          <p:txBody>
            <a:bodyPr wrap="square">
              <a:spAutoFit/>
            </a:bodyPr>
            <a:lstStyle/>
            <a:p>
              <a:pPr algn="ct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点击输入文本内容点击输入文本内容点击输入文本内容点击输入文本内容</a:t>
              </a:r>
            </a:p>
          </p:txBody>
        </p:sp>
        <p:sp>
          <p:nvSpPr>
            <p:cNvPr id="23" name="圆角矩形 30"/>
            <p:cNvSpPr/>
            <p:nvPr/>
          </p:nvSpPr>
          <p:spPr>
            <a:xfrm>
              <a:off x="7086744" y="5101293"/>
              <a:ext cx="787400" cy="355600"/>
            </a:xfrm>
            <a:prstGeom prst="roundRect">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cs typeface="+mn-ea"/>
                  <a:sym typeface="+mn-lt"/>
                </a:rPr>
                <a:t>GO</a:t>
              </a:r>
              <a:endParaRPr lang="zh-CN" altLang="en-US" dirty="0">
                <a:latin typeface="微软雅黑" panose="020B0503020204020204" pitchFamily="34" charset="-122"/>
                <a:ea typeface="微软雅黑" panose="020B0503020204020204" pitchFamily="34" charset="-122"/>
                <a:cs typeface="+mn-ea"/>
                <a:sym typeface="+mn-lt"/>
              </a:endParaRPr>
            </a:p>
          </p:txBody>
        </p:sp>
      </p:grpSp>
      <p:grpSp>
        <p:nvGrpSpPr>
          <p:cNvPr id="24" name="组合 23"/>
          <p:cNvGrpSpPr/>
          <p:nvPr/>
        </p:nvGrpSpPr>
        <p:grpSpPr>
          <a:xfrm>
            <a:off x="9010464" y="1917700"/>
            <a:ext cx="2375024" cy="3771900"/>
            <a:chOff x="9010464" y="1917700"/>
            <a:chExt cx="2375024" cy="3771900"/>
          </a:xfrm>
        </p:grpSpPr>
        <p:sp>
          <p:nvSpPr>
            <p:cNvPr id="25" name="矩形 24"/>
            <p:cNvSpPr/>
            <p:nvPr/>
          </p:nvSpPr>
          <p:spPr>
            <a:xfrm>
              <a:off x="9010464" y="1917700"/>
              <a:ext cx="2375024" cy="546100"/>
            </a:xfrm>
            <a:prstGeom prst="rect">
              <a:avLst/>
            </a:prstGeom>
            <a:gradFill>
              <a:gsLst>
                <a:gs pos="100000">
                  <a:srgbClr val="8D0780"/>
                </a:gs>
                <a:gs pos="0">
                  <a:srgbClr val="182983">
                    <a:alpha val="90000"/>
                  </a:srgbClr>
                </a:gs>
              </a:gsLst>
              <a:lin ang="8100000" scaled="1"/>
            </a:gradFill>
            <a:ln>
              <a:solidFill>
                <a:srgbClr val="4545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a:latin typeface="微软雅黑" panose="020B0503020204020204" pitchFamily="34" charset="-122"/>
                  <a:ea typeface="微软雅黑" panose="020B0503020204020204" pitchFamily="34" charset="-122"/>
                  <a:cs typeface="+mn-ea"/>
                  <a:sym typeface="+mn-lt"/>
                </a:rPr>
                <a:t>添 加 标 题</a:t>
              </a:r>
            </a:p>
          </p:txBody>
        </p:sp>
        <p:sp>
          <p:nvSpPr>
            <p:cNvPr id="26" name="矩形 25"/>
            <p:cNvSpPr/>
            <p:nvPr/>
          </p:nvSpPr>
          <p:spPr>
            <a:xfrm>
              <a:off x="9010464" y="2463800"/>
              <a:ext cx="2375024" cy="3225800"/>
            </a:xfrm>
            <a:prstGeom prst="rect">
              <a:avLst/>
            </a:prstGeom>
            <a:noFill/>
            <a:ln>
              <a:solidFill>
                <a:srgbClr val="454545"/>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27" name="文本框 26"/>
            <p:cNvSpPr txBox="1"/>
            <p:nvPr/>
          </p:nvSpPr>
          <p:spPr>
            <a:xfrm>
              <a:off x="9468449" y="2892687"/>
              <a:ext cx="1459054" cy="646331"/>
            </a:xfrm>
            <a:prstGeom prst="rect">
              <a:avLst/>
            </a:prstGeom>
            <a:noFill/>
          </p:spPr>
          <p:txBody>
            <a:bodyPr wrap="none" rtlCol="0">
              <a:spAutoFit/>
            </a:bodyPr>
            <a:lstStyle/>
            <a:p>
              <a:pPr algn="ctr"/>
              <a:r>
                <a:rPr lang="zh-CN" altLang="en-US" sz="3600" dirty="0">
                  <a:solidFill>
                    <a:srgbClr val="454545"/>
                  </a:solidFill>
                  <a:latin typeface="微软雅黑" panose="020B0503020204020204" pitchFamily="34" charset="-122"/>
                  <a:ea typeface="微软雅黑" panose="020B0503020204020204" pitchFamily="34" charset="-122"/>
                  <a:cs typeface="+mn-ea"/>
                  <a:sym typeface="+mn-lt"/>
                </a:rPr>
                <a:t>￥</a:t>
              </a:r>
              <a:r>
                <a:rPr lang="en-US" altLang="zh-CN" sz="3600" dirty="0">
                  <a:solidFill>
                    <a:srgbClr val="454545"/>
                  </a:solidFill>
                  <a:latin typeface="微软雅黑" panose="020B0503020204020204" pitchFamily="34" charset="-122"/>
                  <a:ea typeface="微软雅黑" panose="020B0503020204020204" pitchFamily="34" charset="-122"/>
                  <a:cs typeface="+mn-ea"/>
                  <a:sym typeface="+mn-lt"/>
                </a:rPr>
                <a:t>109</a:t>
              </a:r>
              <a:endParaRPr lang="zh-CN" altLang="en-US" sz="3600" dirty="0">
                <a:solidFill>
                  <a:srgbClr val="454545"/>
                </a:solidFill>
                <a:latin typeface="微软雅黑" panose="020B0503020204020204" pitchFamily="34" charset="-122"/>
                <a:ea typeface="微软雅黑" panose="020B0503020204020204" pitchFamily="34" charset="-122"/>
                <a:cs typeface="+mn-ea"/>
                <a:sym typeface="+mn-lt"/>
              </a:endParaRPr>
            </a:p>
          </p:txBody>
        </p:sp>
        <p:cxnSp>
          <p:nvCxnSpPr>
            <p:cNvPr id="28" name="直接连接符 27"/>
            <p:cNvCxnSpPr/>
            <p:nvPr/>
          </p:nvCxnSpPr>
          <p:spPr>
            <a:xfrm>
              <a:off x="10045576" y="3683000"/>
              <a:ext cx="304800" cy="0"/>
            </a:xfrm>
            <a:prstGeom prst="line">
              <a:avLst/>
            </a:prstGeom>
            <a:ln>
              <a:solidFill>
                <a:srgbClr val="454545"/>
              </a:solidFill>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9104810" y="3882092"/>
              <a:ext cx="2186332" cy="1061829"/>
            </a:xfrm>
            <a:prstGeom prst="rect">
              <a:avLst/>
            </a:prstGeom>
          </p:spPr>
          <p:txBody>
            <a:bodyPr wrap="square">
              <a:spAutoFit/>
            </a:bodyPr>
            <a:lstStyle/>
            <a:p>
              <a:pPr algn="ct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点击输入文本内容点击输入文本内容点击输入文本内容点击输入文本内容</a:t>
              </a:r>
            </a:p>
          </p:txBody>
        </p:sp>
        <p:sp>
          <p:nvSpPr>
            <p:cNvPr id="30" name="圆角矩形 31"/>
            <p:cNvSpPr/>
            <p:nvPr/>
          </p:nvSpPr>
          <p:spPr>
            <a:xfrm>
              <a:off x="9804276" y="5101293"/>
              <a:ext cx="787400" cy="355600"/>
            </a:xfrm>
            <a:prstGeom prst="roundRect">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微软雅黑" panose="020B0503020204020204" pitchFamily="34" charset="-122"/>
                  <a:ea typeface="微软雅黑" panose="020B0503020204020204" pitchFamily="34" charset="-122"/>
                  <a:cs typeface="+mn-ea"/>
                  <a:sym typeface="+mn-lt"/>
                </a:rPr>
                <a:t>GO</a:t>
              </a:r>
              <a:endParaRPr lang="zh-CN" altLang="en-US" dirty="0">
                <a:latin typeface="微软雅黑" panose="020B0503020204020204" pitchFamily="34" charset="-122"/>
                <a:ea typeface="微软雅黑" panose="020B0503020204020204" pitchFamily="34" charset="-122"/>
                <a:cs typeface="+mn-ea"/>
                <a:sym typeface="+mn-lt"/>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7"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strVal val="#ppt_h"/>
                                          </p:val>
                                        </p:tav>
                                        <p:tav tm="100000">
                                          <p:val>
                                            <p:strVal val="#ppt_h"/>
                                          </p:val>
                                        </p:tav>
                                      </p:tavLst>
                                    </p:anim>
                                  </p:childTnLst>
                                </p:cTn>
                              </p:par>
                              <p:par>
                                <p:cTn id="9" presetID="2" presetClass="entr" presetSubtype="4" decel="100000"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ppt_x"/>
                                          </p:val>
                                        </p:tav>
                                        <p:tav tm="100000">
                                          <p:val>
                                            <p:strVal val="#ppt_x"/>
                                          </p:val>
                                        </p:tav>
                                      </p:tavLst>
                                    </p:anim>
                                    <p:anim calcmode="lin" valueType="num">
                                      <p:cBhvr additive="base">
                                        <p:cTn id="12" dur="500" fill="hold"/>
                                        <p:tgtEl>
                                          <p:spTgt spid="3"/>
                                        </p:tgtEl>
                                        <p:attrNameLst>
                                          <p:attrName>ppt_y</p:attrName>
                                        </p:attrNameLst>
                                      </p:cBhvr>
                                      <p:tavLst>
                                        <p:tav tm="0">
                                          <p:val>
                                            <p:strVal val="1+#ppt_h/2"/>
                                          </p:val>
                                        </p:tav>
                                        <p:tav tm="100000">
                                          <p:val>
                                            <p:strVal val="#ppt_y"/>
                                          </p:val>
                                        </p:tav>
                                      </p:tavLst>
                                    </p:anim>
                                  </p:childTnLst>
                                </p:cTn>
                              </p:par>
                            </p:childTnLst>
                          </p:cTn>
                        </p:par>
                        <p:par>
                          <p:cTn id="13" fill="hold">
                            <p:stCondLst>
                              <p:cond delay="500"/>
                            </p:stCondLst>
                            <p:childTnLst>
                              <p:par>
                                <p:cTn id="14" presetID="17" presetClass="entr" presetSubtype="10" fill="hold" nodeType="after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500" fill="hold"/>
                                        <p:tgtEl>
                                          <p:spTgt spid="10"/>
                                        </p:tgtEl>
                                        <p:attrNameLst>
                                          <p:attrName>ppt_w</p:attrName>
                                        </p:attrNameLst>
                                      </p:cBhvr>
                                      <p:tavLst>
                                        <p:tav tm="0">
                                          <p:val>
                                            <p:fltVal val="0"/>
                                          </p:val>
                                        </p:tav>
                                        <p:tav tm="100000">
                                          <p:val>
                                            <p:strVal val="#ppt_w"/>
                                          </p:val>
                                        </p:tav>
                                      </p:tavLst>
                                    </p:anim>
                                    <p:anim calcmode="lin" valueType="num">
                                      <p:cBhvr>
                                        <p:cTn id="17" dur="500" fill="hold"/>
                                        <p:tgtEl>
                                          <p:spTgt spid="10"/>
                                        </p:tgtEl>
                                        <p:attrNameLst>
                                          <p:attrName>ppt_h</p:attrName>
                                        </p:attrNameLst>
                                      </p:cBhvr>
                                      <p:tavLst>
                                        <p:tav tm="0">
                                          <p:val>
                                            <p:strVal val="#ppt_h"/>
                                          </p:val>
                                        </p:tav>
                                        <p:tav tm="100000">
                                          <p:val>
                                            <p:strVal val="#ppt_h"/>
                                          </p:val>
                                        </p:tav>
                                      </p:tavLst>
                                    </p:anim>
                                  </p:childTnLst>
                                </p:cTn>
                              </p:par>
                              <p:par>
                                <p:cTn id="18" presetID="2" presetClass="entr" presetSubtype="4" decel="100000" fill="hold" nodeType="withEffect">
                                  <p:stCondLst>
                                    <p:cond delay="0"/>
                                  </p:stCondLst>
                                  <p:childTnLst>
                                    <p:set>
                                      <p:cBhvr>
                                        <p:cTn id="19" dur="1" fill="hold">
                                          <p:stCondLst>
                                            <p:cond delay="0"/>
                                          </p:stCondLst>
                                        </p:cTn>
                                        <p:tgtEl>
                                          <p:spTgt spid="10"/>
                                        </p:tgtEl>
                                        <p:attrNameLst>
                                          <p:attrName>style.visibility</p:attrName>
                                        </p:attrNameLst>
                                      </p:cBhvr>
                                      <p:to>
                                        <p:strVal val="visible"/>
                                      </p:to>
                                    </p:set>
                                    <p:anim calcmode="lin" valueType="num">
                                      <p:cBhvr additive="base">
                                        <p:cTn id="20" dur="500" fill="hold"/>
                                        <p:tgtEl>
                                          <p:spTgt spid="10"/>
                                        </p:tgtEl>
                                        <p:attrNameLst>
                                          <p:attrName>ppt_x</p:attrName>
                                        </p:attrNameLst>
                                      </p:cBhvr>
                                      <p:tavLst>
                                        <p:tav tm="0">
                                          <p:val>
                                            <p:strVal val="#ppt_x"/>
                                          </p:val>
                                        </p:tav>
                                        <p:tav tm="100000">
                                          <p:val>
                                            <p:strVal val="#ppt_x"/>
                                          </p:val>
                                        </p:tav>
                                      </p:tavLst>
                                    </p:anim>
                                    <p:anim calcmode="lin" valueType="num">
                                      <p:cBhvr additive="base">
                                        <p:cTn id="21" dur="500" fill="hold"/>
                                        <p:tgtEl>
                                          <p:spTgt spid="10"/>
                                        </p:tgtEl>
                                        <p:attrNameLst>
                                          <p:attrName>ppt_y</p:attrName>
                                        </p:attrNameLst>
                                      </p:cBhvr>
                                      <p:tavLst>
                                        <p:tav tm="0">
                                          <p:val>
                                            <p:strVal val="1+#ppt_h/2"/>
                                          </p:val>
                                        </p:tav>
                                        <p:tav tm="100000">
                                          <p:val>
                                            <p:strVal val="#ppt_y"/>
                                          </p:val>
                                        </p:tav>
                                      </p:tavLst>
                                    </p:anim>
                                  </p:childTnLst>
                                </p:cTn>
                              </p:par>
                            </p:childTnLst>
                          </p:cTn>
                        </p:par>
                        <p:par>
                          <p:cTn id="22" fill="hold">
                            <p:stCondLst>
                              <p:cond delay="1000"/>
                            </p:stCondLst>
                            <p:childTnLst>
                              <p:par>
                                <p:cTn id="23" presetID="17" presetClass="entr" presetSubtype="10" fill="hold" nodeType="afterEffect">
                                  <p:stCondLst>
                                    <p:cond delay="0"/>
                                  </p:stCondLst>
                                  <p:childTnLst>
                                    <p:set>
                                      <p:cBhvr>
                                        <p:cTn id="24" dur="1" fill="hold">
                                          <p:stCondLst>
                                            <p:cond delay="0"/>
                                          </p:stCondLst>
                                        </p:cTn>
                                        <p:tgtEl>
                                          <p:spTgt spid="17"/>
                                        </p:tgtEl>
                                        <p:attrNameLst>
                                          <p:attrName>style.visibility</p:attrName>
                                        </p:attrNameLst>
                                      </p:cBhvr>
                                      <p:to>
                                        <p:strVal val="visible"/>
                                      </p:to>
                                    </p:set>
                                    <p:anim calcmode="lin" valueType="num">
                                      <p:cBhvr>
                                        <p:cTn id="25" dur="500" fill="hold"/>
                                        <p:tgtEl>
                                          <p:spTgt spid="17"/>
                                        </p:tgtEl>
                                        <p:attrNameLst>
                                          <p:attrName>ppt_w</p:attrName>
                                        </p:attrNameLst>
                                      </p:cBhvr>
                                      <p:tavLst>
                                        <p:tav tm="0">
                                          <p:val>
                                            <p:fltVal val="0"/>
                                          </p:val>
                                        </p:tav>
                                        <p:tav tm="100000">
                                          <p:val>
                                            <p:strVal val="#ppt_w"/>
                                          </p:val>
                                        </p:tav>
                                      </p:tavLst>
                                    </p:anim>
                                    <p:anim calcmode="lin" valueType="num">
                                      <p:cBhvr>
                                        <p:cTn id="26" dur="500" fill="hold"/>
                                        <p:tgtEl>
                                          <p:spTgt spid="17"/>
                                        </p:tgtEl>
                                        <p:attrNameLst>
                                          <p:attrName>ppt_h</p:attrName>
                                        </p:attrNameLst>
                                      </p:cBhvr>
                                      <p:tavLst>
                                        <p:tav tm="0">
                                          <p:val>
                                            <p:strVal val="#ppt_h"/>
                                          </p:val>
                                        </p:tav>
                                        <p:tav tm="100000">
                                          <p:val>
                                            <p:strVal val="#ppt_h"/>
                                          </p:val>
                                        </p:tav>
                                      </p:tavLst>
                                    </p:anim>
                                  </p:childTnLst>
                                </p:cTn>
                              </p:par>
                              <p:par>
                                <p:cTn id="27" presetID="2" presetClass="entr" presetSubtype="4" decel="100000" fill="hold" nodeType="with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additive="base">
                                        <p:cTn id="29" dur="500" fill="hold"/>
                                        <p:tgtEl>
                                          <p:spTgt spid="17"/>
                                        </p:tgtEl>
                                        <p:attrNameLst>
                                          <p:attrName>ppt_x</p:attrName>
                                        </p:attrNameLst>
                                      </p:cBhvr>
                                      <p:tavLst>
                                        <p:tav tm="0">
                                          <p:val>
                                            <p:strVal val="#ppt_x"/>
                                          </p:val>
                                        </p:tav>
                                        <p:tav tm="100000">
                                          <p:val>
                                            <p:strVal val="#ppt_x"/>
                                          </p:val>
                                        </p:tav>
                                      </p:tavLst>
                                    </p:anim>
                                    <p:anim calcmode="lin" valueType="num">
                                      <p:cBhvr additive="base">
                                        <p:cTn id="30" dur="500" fill="hold"/>
                                        <p:tgtEl>
                                          <p:spTgt spid="17"/>
                                        </p:tgtEl>
                                        <p:attrNameLst>
                                          <p:attrName>ppt_y</p:attrName>
                                        </p:attrNameLst>
                                      </p:cBhvr>
                                      <p:tavLst>
                                        <p:tav tm="0">
                                          <p:val>
                                            <p:strVal val="1+#ppt_h/2"/>
                                          </p:val>
                                        </p:tav>
                                        <p:tav tm="100000">
                                          <p:val>
                                            <p:strVal val="#ppt_y"/>
                                          </p:val>
                                        </p:tav>
                                      </p:tavLst>
                                    </p:anim>
                                  </p:childTnLst>
                                </p:cTn>
                              </p:par>
                            </p:childTnLst>
                          </p:cTn>
                        </p:par>
                        <p:par>
                          <p:cTn id="31" fill="hold">
                            <p:stCondLst>
                              <p:cond delay="1500"/>
                            </p:stCondLst>
                            <p:childTnLst>
                              <p:par>
                                <p:cTn id="32" presetID="17" presetClass="entr" presetSubtype="10" fill="hold" nodeType="afterEffect">
                                  <p:stCondLst>
                                    <p:cond delay="0"/>
                                  </p:stCondLst>
                                  <p:childTnLst>
                                    <p:set>
                                      <p:cBhvr>
                                        <p:cTn id="33" dur="1" fill="hold">
                                          <p:stCondLst>
                                            <p:cond delay="0"/>
                                          </p:stCondLst>
                                        </p:cTn>
                                        <p:tgtEl>
                                          <p:spTgt spid="24"/>
                                        </p:tgtEl>
                                        <p:attrNameLst>
                                          <p:attrName>style.visibility</p:attrName>
                                        </p:attrNameLst>
                                      </p:cBhvr>
                                      <p:to>
                                        <p:strVal val="visible"/>
                                      </p:to>
                                    </p:set>
                                    <p:anim calcmode="lin" valueType="num">
                                      <p:cBhvr>
                                        <p:cTn id="34" dur="500" fill="hold"/>
                                        <p:tgtEl>
                                          <p:spTgt spid="24"/>
                                        </p:tgtEl>
                                        <p:attrNameLst>
                                          <p:attrName>ppt_w</p:attrName>
                                        </p:attrNameLst>
                                      </p:cBhvr>
                                      <p:tavLst>
                                        <p:tav tm="0">
                                          <p:val>
                                            <p:fltVal val="0"/>
                                          </p:val>
                                        </p:tav>
                                        <p:tav tm="100000">
                                          <p:val>
                                            <p:strVal val="#ppt_w"/>
                                          </p:val>
                                        </p:tav>
                                      </p:tavLst>
                                    </p:anim>
                                    <p:anim calcmode="lin" valueType="num">
                                      <p:cBhvr>
                                        <p:cTn id="35" dur="500" fill="hold"/>
                                        <p:tgtEl>
                                          <p:spTgt spid="24"/>
                                        </p:tgtEl>
                                        <p:attrNameLst>
                                          <p:attrName>ppt_h</p:attrName>
                                        </p:attrNameLst>
                                      </p:cBhvr>
                                      <p:tavLst>
                                        <p:tav tm="0">
                                          <p:val>
                                            <p:strVal val="#ppt_h"/>
                                          </p:val>
                                        </p:tav>
                                        <p:tav tm="100000">
                                          <p:val>
                                            <p:strVal val="#ppt_h"/>
                                          </p:val>
                                        </p:tav>
                                      </p:tavLst>
                                    </p:anim>
                                  </p:childTnLst>
                                </p:cTn>
                              </p:par>
                              <p:par>
                                <p:cTn id="36" presetID="2" presetClass="entr" presetSubtype="4" decel="100000" fill="hold" nodeType="withEffect">
                                  <p:stCondLst>
                                    <p:cond delay="0"/>
                                  </p:stCondLst>
                                  <p:childTnLst>
                                    <p:set>
                                      <p:cBhvr>
                                        <p:cTn id="37" dur="1" fill="hold">
                                          <p:stCondLst>
                                            <p:cond delay="0"/>
                                          </p:stCondLst>
                                        </p:cTn>
                                        <p:tgtEl>
                                          <p:spTgt spid="24"/>
                                        </p:tgtEl>
                                        <p:attrNameLst>
                                          <p:attrName>style.visibility</p:attrName>
                                        </p:attrNameLst>
                                      </p:cBhvr>
                                      <p:to>
                                        <p:strVal val="visible"/>
                                      </p:to>
                                    </p:set>
                                    <p:anim calcmode="lin" valueType="num">
                                      <p:cBhvr additive="base">
                                        <p:cTn id="38" dur="500" fill="hold"/>
                                        <p:tgtEl>
                                          <p:spTgt spid="24"/>
                                        </p:tgtEl>
                                        <p:attrNameLst>
                                          <p:attrName>ppt_x</p:attrName>
                                        </p:attrNameLst>
                                      </p:cBhvr>
                                      <p:tavLst>
                                        <p:tav tm="0">
                                          <p:val>
                                            <p:strVal val="#ppt_x"/>
                                          </p:val>
                                        </p:tav>
                                        <p:tav tm="100000">
                                          <p:val>
                                            <p:strVal val="#ppt_x"/>
                                          </p:val>
                                        </p:tav>
                                      </p:tavLst>
                                    </p:anim>
                                    <p:anim calcmode="lin" valueType="num">
                                      <p:cBhvr additive="base">
                                        <p:cTn id="39"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grpSp>
        <p:nvGrpSpPr>
          <p:cNvPr id="3" name="dc68ff2f-2493-4130-847c-cda801bf9332" descr="HAYAAB+LCAAAAAAABAC9VMFugkAQ/Zdte6MGTW0NN6qx4WA10bSHxsMWRtkGFrMsjcbw791dFmQFrfbQcFmGNzPvzbxlj275bgPIQfMYMz4ieM1w7HGIkYW8ADk0iyILPRMaELp+YUm2SZHzsa/S6l/eCQ+HSZSwNxxlIAtQwgmOilenkWRgZ4wIBjsVO4UVsEat6WpFfFiEEEOJWRDKXRrMQxwIhN2xhQBG1iGnkKY6MP38Ap/X0py+RGVpKGrejMcPvadH15XFVBs7zy00Bz+hwf+QvLc73X4bzZ5BczSQj0nz1LjLSU8IJXEWa5jqPMHbWqhrF0ESBBHUYR7lwL6rhXZlTJ3nnIkG44TFmIuGezu/O4yhP+goXh4NYCsqlWSRsX9NUlqv1WHyQ2WwA36GhV9B0GoRbKQcgJZcRwrc9X2gXI+1MIWKN7xS0O3lVVOxtA28inKSKRpmKU/iBWx5qVmdl6ZOaXHMREMjmFvnWat79Qe1Kq8u2aXrCAw99ik9xUZl6FhDyaYppNjiGTV6PFfokBl1BW0eOyvhaAuagcFd0162EK/+aJ649L//yxSqzeQ6/VJ7m/BL5iQzDrirlqqbGSMphCzF8wOFfEZOHAYAAA=="/>
          <p:cNvGrpSpPr>
            <a:grpSpLocks noChangeAspect="1"/>
          </p:cNvGrpSpPr>
          <p:nvPr/>
        </p:nvGrpSpPr>
        <p:grpSpPr>
          <a:xfrm>
            <a:off x="1687911" y="2257425"/>
            <a:ext cx="8835227" cy="1057195"/>
            <a:chOff x="2587743" y="1008464"/>
            <a:chExt cx="6892061" cy="824682"/>
          </a:xfrm>
        </p:grpSpPr>
        <p:sp>
          <p:nvSpPr>
            <p:cNvPr id="4" name="ValueText"/>
            <p:cNvSpPr txBox="1"/>
            <p:nvPr/>
          </p:nvSpPr>
          <p:spPr>
            <a:xfrm>
              <a:off x="8467139" y="1073647"/>
              <a:ext cx="1012665" cy="759499"/>
            </a:xfrm>
            <a:prstGeom prst="rect">
              <a:avLst/>
            </a:prstGeom>
            <a:noFill/>
          </p:spPr>
          <p:txBody>
            <a:bodyPr wrap="none" anchor="ctr" anchorCtr="1">
              <a:prstTxWarp prst="textPlain">
                <a:avLst/>
              </a:prstTxWarp>
              <a:normAutofit lnSpcReduction="10000"/>
            </a:bodyPr>
            <a:lstStyle/>
            <a:p>
              <a:pPr algn="ctr"/>
              <a:r>
                <a:rPr lang="en-US" altLang="zh-CN" sz="6000" dirty="0">
                  <a:solidFill>
                    <a:schemeClr val="tx1">
                      <a:lumMod val="85000"/>
                      <a:lumOff val="15000"/>
                    </a:schemeClr>
                  </a:solidFill>
                  <a:latin typeface="微软雅黑" panose="020B0503020204020204" pitchFamily="34" charset="-122"/>
                  <a:ea typeface="微软雅黑" panose="020B0503020204020204" pitchFamily="34" charset="-122"/>
                  <a:cs typeface="+mn-ea"/>
                  <a:sym typeface="+mn-lt"/>
                </a:rPr>
                <a:t>58%</a:t>
              </a:r>
            </a:p>
          </p:txBody>
        </p:sp>
        <p:sp>
          <p:nvSpPr>
            <p:cNvPr id="5" name="ValueShape"/>
            <p:cNvSpPr/>
            <p:nvPr/>
          </p:nvSpPr>
          <p:spPr>
            <a:xfrm>
              <a:off x="2587743" y="1008464"/>
              <a:ext cx="315867" cy="769697"/>
            </a:xfrm>
            <a:custGeom>
              <a:avLst/>
              <a:gdLst>
                <a:gd name="connsiteX0" fmla="*/ 30544 w 138113"/>
                <a:gd name="connsiteY0" fmla="*/ 76200 h 336550"/>
                <a:gd name="connsiteX1" fmla="*/ 102257 w 138113"/>
                <a:gd name="connsiteY1" fmla="*/ 76200 h 336550"/>
                <a:gd name="connsiteX2" fmla="*/ 116865 w 138113"/>
                <a:gd name="connsiteY2" fmla="*/ 78830 h 336550"/>
                <a:gd name="connsiteX3" fmla="*/ 128817 w 138113"/>
                <a:gd name="connsiteY3" fmla="*/ 86719 h 336550"/>
                <a:gd name="connsiteX4" fmla="*/ 135457 w 138113"/>
                <a:gd name="connsiteY4" fmla="*/ 98553 h 336550"/>
                <a:gd name="connsiteX5" fmla="*/ 138113 w 138113"/>
                <a:gd name="connsiteY5" fmla="*/ 111702 h 336550"/>
                <a:gd name="connsiteX6" fmla="*/ 138113 w 138113"/>
                <a:gd name="connsiteY6" fmla="*/ 206375 h 336550"/>
                <a:gd name="connsiteX7" fmla="*/ 135457 w 138113"/>
                <a:gd name="connsiteY7" fmla="*/ 214264 h 336550"/>
                <a:gd name="connsiteX8" fmla="*/ 127489 w 138113"/>
                <a:gd name="connsiteY8" fmla="*/ 216894 h 336550"/>
                <a:gd name="connsiteX9" fmla="*/ 120849 w 138113"/>
                <a:gd name="connsiteY9" fmla="*/ 214264 h 336550"/>
                <a:gd name="connsiteX10" fmla="*/ 118193 w 138113"/>
                <a:gd name="connsiteY10" fmla="*/ 206375 h 336550"/>
                <a:gd name="connsiteX11" fmla="*/ 118193 w 138113"/>
                <a:gd name="connsiteY11" fmla="*/ 116962 h 336550"/>
                <a:gd name="connsiteX12" fmla="*/ 115537 w 138113"/>
                <a:gd name="connsiteY12" fmla="*/ 114332 h 336550"/>
                <a:gd name="connsiteX13" fmla="*/ 111553 w 138113"/>
                <a:gd name="connsiteY13" fmla="*/ 113017 h 336550"/>
                <a:gd name="connsiteX14" fmla="*/ 107569 w 138113"/>
                <a:gd name="connsiteY14" fmla="*/ 114332 h 336550"/>
                <a:gd name="connsiteX15" fmla="*/ 106241 w 138113"/>
                <a:gd name="connsiteY15" fmla="*/ 116962 h 336550"/>
                <a:gd name="connsiteX16" fmla="*/ 106241 w 138113"/>
                <a:gd name="connsiteY16" fmla="*/ 322086 h 336550"/>
                <a:gd name="connsiteX17" fmla="*/ 100929 w 138113"/>
                <a:gd name="connsiteY17" fmla="*/ 332605 h 336550"/>
                <a:gd name="connsiteX18" fmla="*/ 90305 w 138113"/>
                <a:gd name="connsiteY18" fmla="*/ 336550 h 336550"/>
                <a:gd name="connsiteX19" fmla="*/ 79681 w 138113"/>
                <a:gd name="connsiteY19" fmla="*/ 332605 h 336550"/>
                <a:gd name="connsiteX20" fmla="*/ 75697 w 138113"/>
                <a:gd name="connsiteY20" fmla="*/ 322086 h 336550"/>
                <a:gd name="connsiteX21" fmla="*/ 75697 w 138113"/>
                <a:gd name="connsiteY21" fmla="*/ 195856 h 336550"/>
                <a:gd name="connsiteX22" fmla="*/ 73041 w 138113"/>
                <a:gd name="connsiteY22" fmla="*/ 191911 h 336550"/>
                <a:gd name="connsiteX23" fmla="*/ 69057 w 138113"/>
                <a:gd name="connsiteY23" fmla="*/ 190596 h 336550"/>
                <a:gd name="connsiteX24" fmla="*/ 65073 w 138113"/>
                <a:gd name="connsiteY24" fmla="*/ 191911 h 336550"/>
                <a:gd name="connsiteX25" fmla="*/ 62417 w 138113"/>
                <a:gd name="connsiteY25" fmla="*/ 195856 h 336550"/>
                <a:gd name="connsiteX26" fmla="*/ 62417 w 138113"/>
                <a:gd name="connsiteY26" fmla="*/ 241877 h 336550"/>
                <a:gd name="connsiteX27" fmla="*/ 62417 w 138113"/>
                <a:gd name="connsiteY27" fmla="*/ 322086 h 336550"/>
                <a:gd name="connsiteX28" fmla="*/ 57105 w 138113"/>
                <a:gd name="connsiteY28" fmla="*/ 332605 h 336550"/>
                <a:gd name="connsiteX29" fmla="*/ 46480 w 138113"/>
                <a:gd name="connsiteY29" fmla="*/ 336550 h 336550"/>
                <a:gd name="connsiteX30" fmla="*/ 35856 w 138113"/>
                <a:gd name="connsiteY30" fmla="*/ 332605 h 336550"/>
                <a:gd name="connsiteX31" fmla="*/ 31872 w 138113"/>
                <a:gd name="connsiteY31" fmla="*/ 322086 h 336550"/>
                <a:gd name="connsiteX32" fmla="*/ 31872 w 138113"/>
                <a:gd name="connsiteY32" fmla="*/ 116962 h 336550"/>
                <a:gd name="connsiteX33" fmla="*/ 29216 w 138113"/>
                <a:gd name="connsiteY33" fmla="*/ 114332 h 336550"/>
                <a:gd name="connsiteX34" fmla="*/ 26560 w 138113"/>
                <a:gd name="connsiteY34" fmla="*/ 113017 h 336550"/>
                <a:gd name="connsiteX35" fmla="*/ 22576 w 138113"/>
                <a:gd name="connsiteY35" fmla="*/ 114332 h 336550"/>
                <a:gd name="connsiteX36" fmla="*/ 19920 w 138113"/>
                <a:gd name="connsiteY36" fmla="*/ 116962 h 336550"/>
                <a:gd name="connsiteX37" fmla="*/ 19920 w 138113"/>
                <a:gd name="connsiteY37" fmla="*/ 206375 h 336550"/>
                <a:gd name="connsiteX38" fmla="*/ 17264 w 138113"/>
                <a:gd name="connsiteY38" fmla="*/ 214264 h 336550"/>
                <a:gd name="connsiteX39" fmla="*/ 10624 w 138113"/>
                <a:gd name="connsiteY39" fmla="*/ 216894 h 336550"/>
                <a:gd name="connsiteX40" fmla="*/ 2656 w 138113"/>
                <a:gd name="connsiteY40" fmla="*/ 214264 h 336550"/>
                <a:gd name="connsiteX41" fmla="*/ 0 w 138113"/>
                <a:gd name="connsiteY41" fmla="*/ 206375 h 336550"/>
                <a:gd name="connsiteX42" fmla="*/ 0 w 138113"/>
                <a:gd name="connsiteY42" fmla="*/ 111702 h 336550"/>
                <a:gd name="connsiteX43" fmla="*/ 1328 w 138113"/>
                <a:gd name="connsiteY43" fmla="*/ 98553 h 336550"/>
                <a:gd name="connsiteX44" fmla="*/ 7968 w 138113"/>
                <a:gd name="connsiteY44" fmla="*/ 86719 h 336550"/>
                <a:gd name="connsiteX45" fmla="*/ 17264 w 138113"/>
                <a:gd name="connsiteY45" fmla="*/ 78830 h 336550"/>
                <a:gd name="connsiteX46" fmla="*/ 30544 w 138113"/>
                <a:gd name="connsiteY46" fmla="*/ 76200 h 336550"/>
                <a:gd name="connsiteX47" fmla="*/ 69057 w 138113"/>
                <a:gd name="connsiteY47" fmla="*/ 0 h 336550"/>
                <a:gd name="connsiteX48" fmla="*/ 92489 w 138113"/>
                <a:gd name="connsiteY48" fmla="*/ 9335 h 336550"/>
                <a:gd name="connsiteX49" fmla="*/ 101601 w 138113"/>
                <a:gd name="connsiteY49" fmla="*/ 33338 h 336550"/>
                <a:gd name="connsiteX50" fmla="*/ 98998 w 138113"/>
                <a:gd name="connsiteY50" fmla="*/ 46673 h 336550"/>
                <a:gd name="connsiteX51" fmla="*/ 92489 w 138113"/>
                <a:gd name="connsiteY51" fmla="*/ 57341 h 336550"/>
                <a:gd name="connsiteX52" fmla="*/ 82075 w 138113"/>
                <a:gd name="connsiteY52" fmla="*/ 64008 h 336550"/>
                <a:gd name="connsiteX53" fmla="*/ 69057 w 138113"/>
                <a:gd name="connsiteY53" fmla="*/ 66675 h 336550"/>
                <a:gd name="connsiteX54" fmla="*/ 56040 w 138113"/>
                <a:gd name="connsiteY54" fmla="*/ 64008 h 336550"/>
                <a:gd name="connsiteX55" fmla="*/ 45625 w 138113"/>
                <a:gd name="connsiteY55" fmla="*/ 57341 h 336550"/>
                <a:gd name="connsiteX56" fmla="*/ 39117 w 138113"/>
                <a:gd name="connsiteY56" fmla="*/ 46673 h 336550"/>
                <a:gd name="connsiteX57" fmla="*/ 36513 w 138113"/>
                <a:gd name="connsiteY57" fmla="*/ 33338 h 336550"/>
                <a:gd name="connsiteX58" fmla="*/ 39117 w 138113"/>
                <a:gd name="connsiteY58" fmla="*/ 20003 h 336550"/>
                <a:gd name="connsiteX59" fmla="*/ 45625 w 138113"/>
                <a:gd name="connsiteY59" fmla="*/ 9335 h 336550"/>
                <a:gd name="connsiteX60" fmla="*/ 56040 w 138113"/>
                <a:gd name="connsiteY60" fmla="*/ 2667 h 336550"/>
                <a:gd name="connsiteX61" fmla="*/ 69057 w 138113"/>
                <a:gd name="connsiteY6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8113" h="336550">
                  <a:moveTo>
                    <a:pt x="30544" y="76200"/>
                  </a:moveTo>
                  <a:lnTo>
                    <a:pt x="102257" y="76200"/>
                  </a:lnTo>
                  <a:cubicBezTo>
                    <a:pt x="107569" y="76200"/>
                    <a:pt x="112881" y="77515"/>
                    <a:pt x="116865" y="78830"/>
                  </a:cubicBezTo>
                  <a:cubicBezTo>
                    <a:pt x="122177" y="81460"/>
                    <a:pt x="124833" y="84089"/>
                    <a:pt x="128817" y="86719"/>
                  </a:cubicBezTo>
                  <a:cubicBezTo>
                    <a:pt x="131473" y="90664"/>
                    <a:pt x="134129" y="94609"/>
                    <a:pt x="135457" y="98553"/>
                  </a:cubicBezTo>
                  <a:cubicBezTo>
                    <a:pt x="136785" y="102498"/>
                    <a:pt x="138113" y="106443"/>
                    <a:pt x="138113" y="111702"/>
                  </a:cubicBezTo>
                  <a:cubicBezTo>
                    <a:pt x="138113" y="206375"/>
                    <a:pt x="138113" y="206375"/>
                    <a:pt x="138113" y="206375"/>
                  </a:cubicBezTo>
                  <a:cubicBezTo>
                    <a:pt x="138113" y="209005"/>
                    <a:pt x="136785" y="211635"/>
                    <a:pt x="135457" y="214264"/>
                  </a:cubicBezTo>
                  <a:cubicBezTo>
                    <a:pt x="132801" y="215579"/>
                    <a:pt x="130145" y="216894"/>
                    <a:pt x="127489" y="216894"/>
                  </a:cubicBezTo>
                  <a:cubicBezTo>
                    <a:pt x="124833" y="216894"/>
                    <a:pt x="123505" y="215579"/>
                    <a:pt x="120849" y="214264"/>
                  </a:cubicBezTo>
                  <a:cubicBezTo>
                    <a:pt x="118193" y="211635"/>
                    <a:pt x="118193" y="209005"/>
                    <a:pt x="118193" y="206375"/>
                  </a:cubicBezTo>
                  <a:cubicBezTo>
                    <a:pt x="118193" y="116962"/>
                    <a:pt x="118193" y="116962"/>
                    <a:pt x="118193" y="116962"/>
                  </a:cubicBezTo>
                  <a:cubicBezTo>
                    <a:pt x="118193" y="115647"/>
                    <a:pt x="116865" y="114332"/>
                    <a:pt x="115537" y="114332"/>
                  </a:cubicBezTo>
                  <a:cubicBezTo>
                    <a:pt x="114209" y="114332"/>
                    <a:pt x="112881" y="113017"/>
                    <a:pt x="111553" y="113017"/>
                  </a:cubicBezTo>
                  <a:cubicBezTo>
                    <a:pt x="110225" y="113017"/>
                    <a:pt x="110225" y="114332"/>
                    <a:pt x="107569" y="114332"/>
                  </a:cubicBezTo>
                  <a:cubicBezTo>
                    <a:pt x="106241" y="114332"/>
                    <a:pt x="106241" y="115647"/>
                    <a:pt x="106241" y="116962"/>
                  </a:cubicBezTo>
                  <a:cubicBezTo>
                    <a:pt x="106241" y="322086"/>
                    <a:pt x="106241" y="322086"/>
                    <a:pt x="106241" y="322086"/>
                  </a:cubicBezTo>
                  <a:cubicBezTo>
                    <a:pt x="106241" y="326031"/>
                    <a:pt x="104913" y="329976"/>
                    <a:pt x="100929" y="332605"/>
                  </a:cubicBezTo>
                  <a:cubicBezTo>
                    <a:pt x="98273" y="335235"/>
                    <a:pt x="95617" y="336550"/>
                    <a:pt x="90305" y="336550"/>
                  </a:cubicBezTo>
                  <a:cubicBezTo>
                    <a:pt x="86321" y="336550"/>
                    <a:pt x="83665" y="335235"/>
                    <a:pt x="79681" y="332605"/>
                  </a:cubicBezTo>
                  <a:cubicBezTo>
                    <a:pt x="77025" y="328661"/>
                    <a:pt x="75697" y="326031"/>
                    <a:pt x="75697" y="322086"/>
                  </a:cubicBezTo>
                  <a:cubicBezTo>
                    <a:pt x="75697" y="195856"/>
                    <a:pt x="75697" y="195856"/>
                    <a:pt x="75697" y="195856"/>
                  </a:cubicBezTo>
                  <a:cubicBezTo>
                    <a:pt x="75697" y="194541"/>
                    <a:pt x="74369" y="193226"/>
                    <a:pt x="73041" y="191911"/>
                  </a:cubicBezTo>
                  <a:cubicBezTo>
                    <a:pt x="71713" y="191911"/>
                    <a:pt x="70385" y="190596"/>
                    <a:pt x="69057" y="190596"/>
                  </a:cubicBezTo>
                  <a:cubicBezTo>
                    <a:pt x="69057" y="190596"/>
                    <a:pt x="66401" y="191911"/>
                    <a:pt x="65073" y="191911"/>
                  </a:cubicBezTo>
                  <a:cubicBezTo>
                    <a:pt x="62417" y="193226"/>
                    <a:pt x="62417" y="194541"/>
                    <a:pt x="62417" y="195856"/>
                  </a:cubicBezTo>
                  <a:cubicBezTo>
                    <a:pt x="62417" y="241877"/>
                    <a:pt x="62417" y="241877"/>
                    <a:pt x="62417" y="241877"/>
                  </a:cubicBezTo>
                  <a:cubicBezTo>
                    <a:pt x="62417" y="322086"/>
                    <a:pt x="62417" y="322086"/>
                    <a:pt x="62417" y="322086"/>
                  </a:cubicBezTo>
                  <a:cubicBezTo>
                    <a:pt x="62417" y="326031"/>
                    <a:pt x="61089" y="328661"/>
                    <a:pt x="57105" y="332605"/>
                  </a:cubicBezTo>
                  <a:cubicBezTo>
                    <a:pt x="54449" y="335235"/>
                    <a:pt x="50464" y="336550"/>
                    <a:pt x="46480" y="336550"/>
                  </a:cubicBezTo>
                  <a:cubicBezTo>
                    <a:pt x="42496" y="336550"/>
                    <a:pt x="38512" y="335235"/>
                    <a:pt x="35856" y="332605"/>
                  </a:cubicBezTo>
                  <a:cubicBezTo>
                    <a:pt x="33200" y="329976"/>
                    <a:pt x="31872" y="326031"/>
                    <a:pt x="31872" y="322086"/>
                  </a:cubicBezTo>
                  <a:cubicBezTo>
                    <a:pt x="31872" y="116962"/>
                    <a:pt x="31872" y="116962"/>
                    <a:pt x="31872" y="116962"/>
                  </a:cubicBezTo>
                  <a:cubicBezTo>
                    <a:pt x="31872" y="115647"/>
                    <a:pt x="30544" y="114332"/>
                    <a:pt x="29216" y="114332"/>
                  </a:cubicBezTo>
                  <a:cubicBezTo>
                    <a:pt x="27888" y="114332"/>
                    <a:pt x="26560" y="113017"/>
                    <a:pt x="26560" y="113017"/>
                  </a:cubicBezTo>
                  <a:cubicBezTo>
                    <a:pt x="25232" y="113017"/>
                    <a:pt x="23904" y="114332"/>
                    <a:pt x="22576" y="114332"/>
                  </a:cubicBezTo>
                  <a:cubicBezTo>
                    <a:pt x="21248" y="114332"/>
                    <a:pt x="19920" y="115647"/>
                    <a:pt x="19920" y="116962"/>
                  </a:cubicBezTo>
                  <a:cubicBezTo>
                    <a:pt x="19920" y="206375"/>
                    <a:pt x="19920" y="206375"/>
                    <a:pt x="19920" y="206375"/>
                  </a:cubicBezTo>
                  <a:cubicBezTo>
                    <a:pt x="19920" y="209005"/>
                    <a:pt x="19920" y="211635"/>
                    <a:pt x="17264" y="214264"/>
                  </a:cubicBezTo>
                  <a:cubicBezTo>
                    <a:pt x="14608" y="215579"/>
                    <a:pt x="13280" y="216894"/>
                    <a:pt x="10624" y="216894"/>
                  </a:cubicBezTo>
                  <a:cubicBezTo>
                    <a:pt x="7968" y="216894"/>
                    <a:pt x="5312" y="215579"/>
                    <a:pt x="2656" y="214264"/>
                  </a:cubicBezTo>
                  <a:cubicBezTo>
                    <a:pt x="1328" y="211635"/>
                    <a:pt x="0" y="209005"/>
                    <a:pt x="0" y="206375"/>
                  </a:cubicBezTo>
                  <a:cubicBezTo>
                    <a:pt x="0" y="111702"/>
                    <a:pt x="0" y="111702"/>
                    <a:pt x="0" y="111702"/>
                  </a:cubicBezTo>
                  <a:cubicBezTo>
                    <a:pt x="0" y="106443"/>
                    <a:pt x="0" y="102498"/>
                    <a:pt x="1328" y="98553"/>
                  </a:cubicBezTo>
                  <a:cubicBezTo>
                    <a:pt x="2656" y="94609"/>
                    <a:pt x="5312" y="90664"/>
                    <a:pt x="7968" y="86719"/>
                  </a:cubicBezTo>
                  <a:cubicBezTo>
                    <a:pt x="9296" y="84089"/>
                    <a:pt x="13280" y="81460"/>
                    <a:pt x="17264" y="78830"/>
                  </a:cubicBezTo>
                  <a:cubicBezTo>
                    <a:pt x="19920" y="77515"/>
                    <a:pt x="25232" y="76200"/>
                    <a:pt x="30544" y="76200"/>
                  </a:cubicBezTo>
                  <a:close/>
                  <a:moveTo>
                    <a:pt x="69057" y="0"/>
                  </a:moveTo>
                  <a:cubicBezTo>
                    <a:pt x="78169" y="0"/>
                    <a:pt x="85980" y="2667"/>
                    <a:pt x="92489" y="9335"/>
                  </a:cubicBezTo>
                  <a:cubicBezTo>
                    <a:pt x="98998" y="16002"/>
                    <a:pt x="101601" y="24003"/>
                    <a:pt x="101601" y="33338"/>
                  </a:cubicBezTo>
                  <a:cubicBezTo>
                    <a:pt x="101601" y="38672"/>
                    <a:pt x="101601" y="42672"/>
                    <a:pt x="98998" y="46673"/>
                  </a:cubicBezTo>
                  <a:cubicBezTo>
                    <a:pt x="97696" y="50673"/>
                    <a:pt x="95092" y="54674"/>
                    <a:pt x="92489" y="57341"/>
                  </a:cubicBezTo>
                  <a:cubicBezTo>
                    <a:pt x="89885" y="60008"/>
                    <a:pt x="85980" y="62675"/>
                    <a:pt x="82075" y="64008"/>
                  </a:cubicBezTo>
                  <a:cubicBezTo>
                    <a:pt x="78169" y="66675"/>
                    <a:pt x="72962" y="66675"/>
                    <a:pt x="69057" y="66675"/>
                  </a:cubicBezTo>
                  <a:cubicBezTo>
                    <a:pt x="63850" y="66675"/>
                    <a:pt x="59945" y="66675"/>
                    <a:pt x="56040" y="64008"/>
                  </a:cubicBezTo>
                  <a:cubicBezTo>
                    <a:pt x="52134" y="62675"/>
                    <a:pt x="48229" y="60008"/>
                    <a:pt x="45625" y="57341"/>
                  </a:cubicBezTo>
                  <a:cubicBezTo>
                    <a:pt x="43022" y="54674"/>
                    <a:pt x="40418" y="50673"/>
                    <a:pt x="39117" y="46673"/>
                  </a:cubicBezTo>
                  <a:cubicBezTo>
                    <a:pt x="37815" y="42672"/>
                    <a:pt x="36513" y="38672"/>
                    <a:pt x="36513" y="33338"/>
                  </a:cubicBezTo>
                  <a:cubicBezTo>
                    <a:pt x="36513" y="29337"/>
                    <a:pt x="37815" y="25337"/>
                    <a:pt x="39117" y="20003"/>
                  </a:cubicBezTo>
                  <a:cubicBezTo>
                    <a:pt x="40418" y="16002"/>
                    <a:pt x="43022" y="13335"/>
                    <a:pt x="45625" y="9335"/>
                  </a:cubicBezTo>
                  <a:cubicBezTo>
                    <a:pt x="48229" y="6668"/>
                    <a:pt x="52134" y="4001"/>
                    <a:pt x="56040" y="2667"/>
                  </a:cubicBezTo>
                  <a:cubicBezTo>
                    <a:pt x="59945" y="1334"/>
                    <a:pt x="63850" y="0"/>
                    <a:pt x="69057" y="0"/>
                  </a:cubicBezTo>
                  <a:close/>
                </a:path>
              </a:pathLst>
            </a:custGeom>
            <a:solidFill>
              <a:schemeClr val="tx1">
                <a:lumMod val="85000"/>
                <a:lumOff val="15000"/>
              </a:schemeClr>
            </a:solidFill>
            <a:ln>
              <a:noFill/>
            </a:ln>
          </p:spPr>
          <p:txBody>
            <a:bodyPr anchor="ctr"/>
            <a:lstStyle/>
            <a:p>
              <a:pPr algn="ctr"/>
              <a:endParaRPr>
                <a:latin typeface="微软雅黑" panose="020B0503020204020204" pitchFamily="34" charset="-122"/>
                <a:ea typeface="微软雅黑" panose="020B0503020204020204" pitchFamily="34" charset="-122"/>
                <a:cs typeface="+mn-ea"/>
                <a:sym typeface="+mn-lt"/>
              </a:endParaRPr>
            </a:p>
          </p:txBody>
        </p:sp>
        <p:sp>
          <p:nvSpPr>
            <p:cNvPr id="6" name="ValueShape"/>
            <p:cNvSpPr/>
            <p:nvPr/>
          </p:nvSpPr>
          <p:spPr>
            <a:xfrm>
              <a:off x="3159243" y="1008464"/>
              <a:ext cx="315867" cy="769697"/>
            </a:xfrm>
            <a:custGeom>
              <a:avLst/>
              <a:gdLst>
                <a:gd name="connsiteX0" fmla="*/ 30544 w 138113"/>
                <a:gd name="connsiteY0" fmla="*/ 76200 h 336550"/>
                <a:gd name="connsiteX1" fmla="*/ 102257 w 138113"/>
                <a:gd name="connsiteY1" fmla="*/ 76200 h 336550"/>
                <a:gd name="connsiteX2" fmla="*/ 116865 w 138113"/>
                <a:gd name="connsiteY2" fmla="*/ 78830 h 336550"/>
                <a:gd name="connsiteX3" fmla="*/ 128817 w 138113"/>
                <a:gd name="connsiteY3" fmla="*/ 86719 h 336550"/>
                <a:gd name="connsiteX4" fmla="*/ 135457 w 138113"/>
                <a:gd name="connsiteY4" fmla="*/ 98553 h 336550"/>
                <a:gd name="connsiteX5" fmla="*/ 138113 w 138113"/>
                <a:gd name="connsiteY5" fmla="*/ 111702 h 336550"/>
                <a:gd name="connsiteX6" fmla="*/ 138113 w 138113"/>
                <a:gd name="connsiteY6" fmla="*/ 206375 h 336550"/>
                <a:gd name="connsiteX7" fmla="*/ 135457 w 138113"/>
                <a:gd name="connsiteY7" fmla="*/ 214264 h 336550"/>
                <a:gd name="connsiteX8" fmla="*/ 127489 w 138113"/>
                <a:gd name="connsiteY8" fmla="*/ 216894 h 336550"/>
                <a:gd name="connsiteX9" fmla="*/ 120849 w 138113"/>
                <a:gd name="connsiteY9" fmla="*/ 214264 h 336550"/>
                <a:gd name="connsiteX10" fmla="*/ 118193 w 138113"/>
                <a:gd name="connsiteY10" fmla="*/ 206375 h 336550"/>
                <a:gd name="connsiteX11" fmla="*/ 118193 w 138113"/>
                <a:gd name="connsiteY11" fmla="*/ 116962 h 336550"/>
                <a:gd name="connsiteX12" fmla="*/ 115537 w 138113"/>
                <a:gd name="connsiteY12" fmla="*/ 114332 h 336550"/>
                <a:gd name="connsiteX13" fmla="*/ 111553 w 138113"/>
                <a:gd name="connsiteY13" fmla="*/ 113017 h 336550"/>
                <a:gd name="connsiteX14" fmla="*/ 107569 w 138113"/>
                <a:gd name="connsiteY14" fmla="*/ 114332 h 336550"/>
                <a:gd name="connsiteX15" fmla="*/ 106241 w 138113"/>
                <a:gd name="connsiteY15" fmla="*/ 116962 h 336550"/>
                <a:gd name="connsiteX16" fmla="*/ 106241 w 138113"/>
                <a:gd name="connsiteY16" fmla="*/ 322086 h 336550"/>
                <a:gd name="connsiteX17" fmla="*/ 100929 w 138113"/>
                <a:gd name="connsiteY17" fmla="*/ 332605 h 336550"/>
                <a:gd name="connsiteX18" fmla="*/ 90305 w 138113"/>
                <a:gd name="connsiteY18" fmla="*/ 336550 h 336550"/>
                <a:gd name="connsiteX19" fmla="*/ 79681 w 138113"/>
                <a:gd name="connsiteY19" fmla="*/ 332605 h 336550"/>
                <a:gd name="connsiteX20" fmla="*/ 75697 w 138113"/>
                <a:gd name="connsiteY20" fmla="*/ 322086 h 336550"/>
                <a:gd name="connsiteX21" fmla="*/ 75697 w 138113"/>
                <a:gd name="connsiteY21" fmla="*/ 195856 h 336550"/>
                <a:gd name="connsiteX22" fmla="*/ 73041 w 138113"/>
                <a:gd name="connsiteY22" fmla="*/ 191911 h 336550"/>
                <a:gd name="connsiteX23" fmla="*/ 69057 w 138113"/>
                <a:gd name="connsiteY23" fmla="*/ 190596 h 336550"/>
                <a:gd name="connsiteX24" fmla="*/ 65073 w 138113"/>
                <a:gd name="connsiteY24" fmla="*/ 191911 h 336550"/>
                <a:gd name="connsiteX25" fmla="*/ 62417 w 138113"/>
                <a:gd name="connsiteY25" fmla="*/ 195856 h 336550"/>
                <a:gd name="connsiteX26" fmla="*/ 62417 w 138113"/>
                <a:gd name="connsiteY26" fmla="*/ 241877 h 336550"/>
                <a:gd name="connsiteX27" fmla="*/ 62417 w 138113"/>
                <a:gd name="connsiteY27" fmla="*/ 322086 h 336550"/>
                <a:gd name="connsiteX28" fmla="*/ 57105 w 138113"/>
                <a:gd name="connsiteY28" fmla="*/ 332605 h 336550"/>
                <a:gd name="connsiteX29" fmla="*/ 46480 w 138113"/>
                <a:gd name="connsiteY29" fmla="*/ 336550 h 336550"/>
                <a:gd name="connsiteX30" fmla="*/ 35856 w 138113"/>
                <a:gd name="connsiteY30" fmla="*/ 332605 h 336550"/>
                <a:gd name="connsiteX31" fmla="*/ 31872 w 138113"/>
                <a:gd name="connsiteY31" fmla="*/ 322086 h 336550"/>
                <a:gd name="connsiteX32" fmla="*/ 31872 w 138113"/>
                <a:gd name="connsiteY32" fmla="*/ 116962 h 336550"/>
                <a:gd name="connsiteX33" fmla="*/ 29216 w 138113"/>
                <a:gd name="connsiteY33" fmla="*/ 114332 h 336550"/>
                <a:gd name="connsiteX34" fmla="*/ 26560 w 138113"/>
                <a:gd name="connsiteY34" fmla="*/ 113017 h 336550"/>
                <a:gd name="connsiteX35" fmla="*/ 22576 w 138113"/>
                <a:gd name="connsiteY35" fmla="*/ 114332 h 336550"/>
                <a:gd name="connsiteX36" fmla="*/ 19920 w 138113"/>
                <a:gd name="connsiteY36" fmla="*/ 116962 h 336550"/>
                <a:gd name="connsiteX37" fmla="*/ 19920 w 138113"/>
                <a:gd name="connsiteY37" fmla="*/ 206375 h 336550"/>
                <a:gd name="connsiteX38" fmla="*/ 17264 w 138113"/>
                <a:gd name="connsiteY38" fmla="*/ 214264 h 336550"/>
                <a:gd name="connsiteX39" fmla="*/ 10624 w 138113"/>
                <a:gd name="connsiteY39" fmla="*/ 216894 h 336550"/>
                <a:gd name="connsiteX40" fmla="*/ 2656 w 138113"/>
                <a:gd name="connsiteY40" fmla="*/ 214264 h 336550"/>
                <a:gd name="connsiteX41" fmla="*/ 0 w 138113"/>
                <a:gd name="connsiteY41" fmla="*/ 206375 h 336550"/>
                <a:gd name="connsiteX42" fmla="*/ 0 w 138113"/>
                <a:gd name="connsiteY42" fmla="*/ 111702 h 336550"/>
                <a:gd name="connsiteX43" fmla="*/ 1328 w 138113"/>
                <a:gd name="connsiteY43" fmla="*/ 98553 h 336550"/>
                <a:gd name="connsiteX44" fmla="*/ 7968 w 138113"/>
                <a:gd name="connsiteY44" fmla="*/ 86719 h 336550"/>
                <a:gd name="connsiteX45" fmla="*/ 17264 w 138113"/>
                <a:gd name="connsiteY45" fmla="*/ 78830 h 336550"/>
                <a:gd name="connsiteX46" fmla="*/ 30544 w 138113"/>
                <a:gd name="connsiteY46" fmla="*/ 76200 h 336550"/>
                <a:gd name="connsiteX47" fmla="*/ 69057 w 138113"/>
                <a:gd name="connsiteY47" fmla="*/ 0 h 336550"/>
                <a:gd name="connsiteX48" fmla="*/ 92489 w 138113"/>
                <a:gd name="connsiteY48" fmla="*/ 9335 h 336550"/>
                <a:gd name="connsiteX49" fmla="*/ 101601 w 138113"/>
                <a:gd name="connsiteY49" fmla="*/ 33338 h 336550"/>
                <a:gd name="connsiteX50" fmla="*/ 98998 w 138113"/>
                <a:gd name="connsiteY50" fmla="*/ 46673 h 336550"/>
                <a:gd name="connsiteX51" fmla="*/ 92489 w 138113"/>
                <a:gd name="connsiteY51" fmla="*/ 57341 h 336550"/>
                <a:gd name="connsiteX52" fmla="*/ 82075 w 138113"/>
                <a:gd name="connsiteY52" fmla="*/ 64008 h 336550"/>
                <a:gd name="connsiteX53" fmla="*/ 69057 w 138113"/>
                <a:gd name="connsiteY53" fmla="*/ 66675 h 336550"/>
                <a:gd name="connsiteX54" fmla="*/ 56040 w 138113"/>
                <a:gd name="connsiteY54" fmla="*/ 64008 h 336550"/>
                <a:gd name="connsiteX55" fmla="*/ 45625 w 138113"/>
                <a:gd name="connsiteY55" fmla="*/ 57341 h 336550"/>
                <a:gd name="connsiteX56" fmla="*/ 39117 w 138113"/>
                <a:gd name="connsiteY56" fmla="*/ 46673 h 336550"/>
                <a:gd name="connsiteX57" fmla="*/ 36513 w 138113"/>
                <a:gd name="connsiteY57" fmla="*/ 33338 h 336550"/>
                <a:gd name="connsiteX58" fmla="*/ 39117 w 138113"/>
                <a:gd name="connsiteY58" fmla="*/ 20003 h 336550"/>
                <a:gd name="connsiteX59" fmla="*/ 45625 w 138113"/>
                <a:gd name="connsiteY59" fmla="*/ 9335 h 336550"/>
                <a:gd name="connsiteX60" fmla="*/ 56040 w 138113"/>
                <a:gd name="connsiteY60" fmla="*/ 2667 h 336550"/>
                <a:gd name="connsiteX61" fmla="*/ 69057 w 138113"/>
                <a:gd name="connsiteY6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8113" h="336550">
                  <a:moveTo>
                    <a:pt x="30544" y="76200"/>
                  </a:moveTo>
                  <a:lnTo>
                    <a:pt x="102257" y="76200"/>
                  </a:lnTo>
                  <a:cubicBezTo>
                    <a:pt x="107569" y="76200"/>
                    <a:pt x="112881" y="77515"/>
                    <a:pt x="116865" y="78830"/>
                  </a:cubicBezTo>
                  <a:cubicBezTo>
                    <a:pt x="122177" y="81460"/>
                    <a:pt x="124833" y="84089"/>
                    <a:pt x="128817" y="86719"/>
                  </a:cubicBezTo>
                  <a:cubicBezTo>
                    <a:pt x="131473" y="90664"/>
                    <a:pt x="134129" y="94609"/>
                    <a:pt x="135457" y="98553"/>
                  </a:cubicBezTo>
                  <a:cubicBezTo>
                    <a:pt x="136785" y="102498"/>
                    <a:pt x="138113" y="106443"/>
                    <a:pt x="138113" y="111702"/>
                  </a:cubicBezTo>
                  <a:cubicBezTo>
                    <a:pt x="138113" y="206375"/>
                    <a:pt x="138113" y="206375"/>
                    <a:pt x="138113" y="206375"/>
                  </a:cubicBezTo>
                  <a:cubicBezTo>
                    <a:pt x="138113" y="209005"/>
                    <a:pt x="136785" y="211635"/>
                    <a:pt x="135457" y="214264"/>
                  </a:cubicBezTo>
                  <a:cubicBezTo>
                    <a:pt x="132801" y="215579"/>
                    <a:pt x="130145" y="216894"/>
                    <a:pt x="127489" y="216894"/>
                  </a:cubicBezTo>
                  <a:cubicBezTo>
                    <a:pt x="124833" y="216894"/>
                    <a:pt x="123505" y="215579"/>
                    <a:pt x="120849" y="214264"/>
                  </a:cubicBezTo>
                  <a:cubicBezTo>
                    <a:pt x="118193" y="211635"/>
                    <a:pt x="118193" y="209005"/>
                    <a:pt x="118193" y="206375"/>
                  </a:cubicBezTo>
                  <a:cubicBezTo>
                    <a:pt x="118193" y="116962"/>
                    <a:pt x="118193" y="116962"/>
                    <a:pt x="118193" y="116962"/>
                  </a:cubicBezTo>
                  <a:cubicBezTo>
                    <a:pt x="118193" y="115647"/>
                    <a:pt x="116865" y="114332"/>
                    <a:pt x="115537" y="114332"/>
                  </a:cubicBezTo>
                  <a:cubicBezTo>
                    <a:pt x="114209" y="114332"/>
                    <a:pt x="112881" y="113017"/>
                    <a:pt x="111553" y="113017"/>
                  </a:cubicBezTo>
                  <a:cubicBezTo>
                    <a:pt x="110225" y="113017"/>
                    <a:pt x="110225" y="114332"/>
                    <a:pt x="107569" y="114332"/>
                  </a:cubicBezTo>
                  <a:cubicBezTo>
                    <a:pt x="106241" y="114332"/>
                    <a:pt x="106241" y="115647"/>
                    <a:pt x="106241" y="116962"/>
                  </a:cubicBezTo>
                  <a:cubicBezTo>
                    <a:pt x="106241" y="322086"/>
                    <a:pt x="106241" y="322086"/>
                    <a:pt x="106241" y="322086"/>
                  </a:cubicBezTo>
                  <a:cubicBezTo>
                    <a:pt x="106241" y="326031"/>
                    <a:pt x="104913" y="329976"/>
                    <a:pt x="100929" y="332605"/>
                  </a:cubicBezTo>
                  <a:cubicBezTo>
                    <a:pt x="98273" y="335235"/>
                    <a:pt x="95617" y="336550"/>
                    <a:pt x="90305" y="336550"/>
                  </a:cubicBezTo>
                  <a:cubicBezTo>
                    <a:pt x="86321" y="336550"/>
                    <a:pt x="83665" y="335235"/>
                    <a:pt x="79681" y="332605"/>
                  </a:cubicBezTo>
                  <a:cubicBezTo>
                    <a:pt x="77025" y="328661"/>
                    <a:pt x="75697" y="326031"/>
                    <a:pt x="75697" y="322086"/>
                  </a:cubicBezTo>
                  <a:cubicBezTo>
                    <a:pt x="75697" y="195856"/>
                    <a:pt x="75697" y="195856"/>
                    <a:pt x="75697" y="195856"/>
                  </a:cubicBezTo>
                  <a:cubicBezTo>
                    <a:pt x="75697" y="194541"/>
                    <a:pt x="74369" y="193226"/>
                    <a:pt x="73041" y="191911"/>
                  </a:cubicBezTo>
                  <a:cubicBezTo>
                    <a:pt x="71713" y="191911"/>
                    <a:pt x="70385" y="190596"/>
                    <a:pt x="69057" y="190596"/>
                  </a:cubicBezTo>
                  <a:cubicBezTo>
                    <a:pt x="69057" y="190596"/>
                    <a:pt x="66401" y="191911"/>
                    <a:pt x="65073" y="191911"/>
                  </a:cubicBezTo>
                  <a:cubicBezTo>
                    <a:pt x="62417" y="193226"/>
                    <a:pt x="62417" y="194541"/>
                    <a:pt x="62417" y="195856"/>
                  </a:cubicBezTo>
                  <a:cubicBezTo>
                    <a:pt x="62417" y="241877"/>
                    <a:pt x="62417" y="241877"/>
                    <a:pt x="62417" y="241877"/>
                  </a:cubicBezTo>
                  <a:cubicBezTo>
                    <a:pt x="62417" y="322086"/>
                    <a:pt x="62417" y="322086"/>
                    <a:pt x="62417" y="322086"/>
                  </a:cubicBezTo>
                  <a:cubicBezTo>
                    <a:pt x="62417" y="326031"/>
                    <a:pt x="61089" y="328661"/>
                    <a:pt x="57105" y="332605"/>
                  </a:cubicBezTo>
                  <a:cubicBezTo>
                    <a:pt x="54449" y="335235"/>
                    <a:pt x="50464" y="336550"/>
                    <a:pt x="46480" y="336550"/>
                  </a:cubicBezTo>
                  <a:cubicBezTo>
                    <a:pt x="42496" y="336550"/>
                    <a:pt x="38512" y="335235"/>
                    <a:pt x="35856" y="332605"/>
                  </a:cubicBezTo>
                  <a:cubicBezTo>
                    <a:pt x="33200" y="329976"/>
                    <a:pt x="31872" y="326031"/>
                    <a:pt x="31872" y="322086"/>
                  </a:cubicBezTo>
                  <a:cubicBezTo>
                    <a:pt x="31872" y="116962"/>
                    <a:pt x="31872" y="116962"/>
                    <a:pt x="31872" y="116962"/>
                  </a:cubicBezTo>
                  <a:cubicBezTo>
                    <a:pt x="31872" y="115647"/>
                    <a:pt x="30544" y="114332"/>
                    <a:pt x="29216" y="114332"/>
                  </a:cubicBezTo>
                  <a:cubicBezTo>
                    <a:pt x="27888" y="114332"/>
                    <a:pt x="26560" y="113017"/>
                    <a:pt x="26560" y="113017"/>
                  </a:cubicBezTo>
                  <a:cubicBezTo>
                    <a:pt x="25232" y="113017"/>
                    <a:pt x="23904" y="114332"/>
                    <a:pt x="22576" y="114332"/>
                  </a:cubicBezTo>
                  <a:cubicBezTo>
                    <a:pt x="21248" y="114332"/>
                    <a:pt x="19920" y="115647"/>
                    <a:pt x="19920" y="116962"/>
                  </a:cubicBezTo>
                  <a:cubicBezTo>
                    <a:pt x="19920" y="206375"/>
                    <a:pt x="19920" y="206375"/>
                    <a:pt x="19920" y="206375"/>
                  </a:cubicBezTo>
                  <a:cubicBezTo>
                    <a:pt x="19920" y="209005"/>
                    <a:pt x="19920" y="211635"/>
                    <a:pt x="17264" y="214264"/>
                  </a:cubicBezTo>
                  <a:cubicBezTo>
                    <a:pt x="14608" y="215579"/>
                    <a:pt x="13280" y="216894"/>
                    <a:pt x="10624" y="216894"/>
                  </a:cubicBezTo>
                  <a:cubicBezTo>
                    <a:pt x="7968" y="216894"/>
                    <a:pt x="5312" y="215579"/>
                    <a:pt x="2656" y="214264"/>
                  </a:cubicBezTo>
                  <a:cubicBezTo>
                    <a:pt x="1328" y="211635"/>
                    <a:pt x="0" y="209005"/>
                    <a:pt x="0" y="206375"/>
                  </a:cubicBezTo>
                  <a:cubicBezTo>
                    <a:pt x="0" y="111702"/>
                    <a:pt x="0" y="111702"/>
                    <a:pt x="0" y="111702"/>
                  </a:cubicBezTo>
                  <a:cubicBezTo>
                    <a:pt x="0" y="106443"/>
                    <a:pt x="0" y="102498"/>
                    <a:pt x="1328" y="98553"/>
                  </a:cubicBezTo>
                  <a:cubicBezTo>
                    <a:pt x="2656" y="94609"/>
                    <a:pt x="5312" y="90664"/>
                    <a:pt x="7968" y="86719"/>
                  </a:cubicBezTo>
                  <a:cubicBezTo>
                    <a:pt x="9296" y="84089"/>
                    <a:pt x="13280" y="81460"/>
                    <a:pt x="17264" y="78830"/>
                  </a:cubicBezTo>
                  <a:cubicBezTo>
                    <a:pt x="19920" y="77515"/>
                    <a:pt x="25232" y="76200"/>
                    <a:pt x="30544" y="76200"/>
                  </a:cubicBezTo>
                  <a:close/>
                  <a:moveTo>
                    <a:pt x="69057" y="0"/>
                  </a:moveTo>
                  <a:cubicBezTo>
                    <a:pt x="78169" y="0"/>
                    <a:pt x="85980" y="2667"/>
                    <a:pt x="92489" y="9335"/>
                  </a:cubicBezTo>
                  <a:cubicBezTo>
                    <a:pt x="98998" y="16002"/>
                    <a:pt x="101601" y="24003"/>
                    <a:pt x="101601" y="33338"/>
                  </a:cubicBezTo>
                  <a:cubicBezTo>
                    <a:pt x="101601" y="38672"/>
                    <a:pt x="101601" y="42672"/>
                    <a:pt x="98998" y="46673"/>
                  </a:cubicBezTo>
                  <a:cubicBezTo>
                    <a:pt x="97696" y="50673"/>
                    <a:pt x="95092" y="54674"/>
                    <a:pt x="92489" y="57341"/>
                  </a:cubicBezTo>
                  <a:cubicBezTo>
                    <a:pt x="89885" y="60008"/>
                    <a:pt x="85980" y="62675"/>
                    <a:pt x="82075" y="64008"/>
                  </a:cubicBezTo>
                  <a:cubicBezTo>
                    <a:pt x="78169" y="66675"/>
                    <a:pt x="72962" y="66675"/>
                    <a:pt x="69057" y="66675"/>
                  </a:cubicBezTo>
                  <a:cubicBezTo>
                    <a:pt x="63850" y="66675"/>
                    <a:pt x="59945" y="66675"/>
                    <a:pt x="56040" y="64008"/>
                  </a:cubicBezTo>
                  <a:cubicBezTo>
                    <a:pt x="52134" y="62675"/>
                    <a:pt x="48229" y="60008"/>
                    <a:pt x="45625" y="57341"/>
                  </a:cubicBezTo>
                  <a:cubicBezTo>
                    <a:pt x="43022" y="54674"/>
                    <a:pt x="40418" y="50673"/>
                    <a:pt x="39117" y="46673"/>
                  </a:cubicBezTo>
                  <a:cubicBezTo>
                    <a:pt x="37815" y="42672"/>
                    <a:pt x="36513" y="38672"/>
                    <a:pt x="36513" y="33338"/>
                  </a:cubicBezTo>
                  <a:cubicBezTo>
                    <a:pt x="36513" y="29337"/>
                    <a:pt x="37815" y="25337"/>
                    <a:pt x="39117" y="20003"/>
                  </a:cubicBezTo>
                  <a:cubicBezTo>
                    <a:pt x="40418" y="16002"/>
                    <a:pt x="43022" y="13335"/>
                    <a:pt x="45625" y="9335"/>
                  </a:cubicBezTo>
                  <a:cubicBezTo>
                    <a:pt x="48229" y="6668"/>
                    <a:pt x="52134" y="4001"/>
                    <a:pt x="56040" y="2667"/>
                  </a:cubicBezTo>
                  <a:cubicBezTo>
                    <a:pt x="59945" y="1334"/>
                    <a:pt x="63850" y="0"/>
                    <a:pt x="69057" y="0"/>
                  </a:cubicBezTo>
                  <a:close/>
                </a:path>
              </a:pathLst>
            </a:custGeom>
            <a:solidFill>
              <a:schemeClr val="tx1">
                <a:lumMod val="85000"/>
                <a:lumOff val="15000"/>
              </a:schemeClr>
            </a:solidFill>
            <a:ln>
              <a:noFill/>
            </a:ln>
          </p:spPr>
          <p:txBody>
            <a:bodyPr anchor="ctr"/>
            <a:lstStyle/>
            <a:p>
              <a:pPr algn="ctr"/>
              <a:endParaRPr>
                <a:latin typeface="微软雅黑" panose="020B0503020204020204" pitchFamily="34" charset="-122"/>
                <a:ea typeface="微软雅黑" panose="020B0503020204020204" pitchFamily="34" charset="-122"/>
                <a:cs typeface="+mn-ea"/>
                <a:sym typeface="+mn-lt"/>
              </a:endParaRPr>
            </a:p>
          </p:txBody>
        </p:sp>
        <p:sp>
          <p:nvSpPr>
            <p:cNvPr id="7" name="ValueShape"/>
            <p:cNvSpPr/>
            <p:nvPr/>
          </p:nvSpPr>
          <p:spPr>
            <a:xfrm>
              <a:off x="3730743" y="1008464"/>
              <a:ext cx="315867" cy="769697"/>
            </a:xfrm>
            <a:custGeom>
              <a:avLst/>
              <a:gdLst>
                <a:gd name="connsiteX0" fmla="*/ 30544 w 138113"/>
                <a:gd name="connsiteY0" fmla="*/ 76200 h 336550"/>
                <a:gd name="connsiteX1" fmla="*/ 102257 w 138113"/>
                <a:gd name="connsiteY1" fmla="*/ 76200 h 336550"/>
                <a:gd name="connsiteX2" fmla="*/ 116865 w 138113"/>
                <a:gd name="connsiteY2" fmla="*/ 78830 h 336550"/>
                <a:gd name="connsiteX3" fmla="*/ 128817 w 138113"/>
                <a:gd name="connsiteY3" fmla="*/ 86719 h 336550"/>
                <a:gd name="connsiteX4" fmla="*/ 135457 w 138113"/>
                <a:gd name="connsiteY4" fmla="*/ 98553 h 336550"/>
                <a:gd name="connsiteX5" fmla="*/ 138113 w 138113"/>
                <a:gd name="connsiteY5" fmla="*/ 111702 h 336550"/>
                <a:gd name="connsiteX6" fmla="*/ 138113 w 138113"/>
                <a:gd name="connsiteY6" fmla="*/ 206375 h 336550"/>
                <a:gd name="connsiteX7" fmla="*/ 135457 w 138113"/>
                <a:gd name="connsiteY7" fmla="*/ 214264 h 336550"/>
                <a:gd name="connsiteX8" fmla="*/ 127489 w 138113"/>
                <a:gd name="connsiteY8" fmla="*/ 216894 h 336550"/>
                <a:gd name="connsiteX9" fmla="*/ 120849 w 138113"/>
                <a:gd name="connsiteY9" fmla="*/ 214264 h 336550"/>
                <a:gd name="connsiteX10" fmla="*/ 118193 w 138113"/>
                <a:gd name="connsiteY10" fmla="*/ 206375 h 336550"/>
                <a:gd name="connsiteX11" fmla="*/ 118193 w 138113"/>
                <a:gd name="connsiteY11" fmla="*/ 116962 h 336550"/>
                <a:gd name="connsiteX12" fmla="*/ 115537 w 138113"/>
                <a:gd name="connsiteY12" fmla="*/ 114332 h 336550"/>
                <a:gd name="connsiteX13" fmla="*/ 111553 w 138113"/>
                <a:gd name="connsiteY13" fmla="*/ 113017 h 336550"/>
                <a:gd name="connsiteX14" fmla="*/ 107569 w 138113"/>
                <a:gd name="connsiteY14" fmla="*/ 114332 h 336550"/>
                <a:gd name="connsiteX15" fmla="*/ 106241 w 138113"/>
                <a:gd name="connsiteY15" fmla="*/ 116962 h 336550"/>
                <a:gd name="connsiteX16" fmla="*/ 106241 w 138113"/>
                <a:gd name="connsiteY16" fmla="*/ 322086 h 336550"/>
                <a:gd name="connsiteX17" fmla="*/ 100929 w 138113"/>
                <a:gd name="connsiteY17" fmla="*/ 332605 h 336550"/>
                <a:gd name="connsiteX18" fmla="*/ 90305 w 138113"/>
                <a:gd name="connsiteY18" fmla="*/ 336550 h 336550"/>
                <a:gd name="connsiteX19" fmla="*/ 79681 w 138113"/>
                <a:gd name="connsiteY19" fmla="*/ 332605 h 336550"/>
                <a:gd name="connsiteX20" fmla="*/ 75697 w 138113"/>
                <a:gd name="connsiteY20" fmla="*/ 322086 h 336550"/>
                <a:gd name="connsiteX21" fmla="*/ 75697 w 138113"/>
                <a:gd name="connsiteY21" fmla="*/ 195856 h 336550"/>
                <a:gd name="connsiteX22" fmla="*/ 73041 w 138113"/>
                <a:gd name="connsiteY22" fmla="*/ 191911 h 336550"/>
                <a:gd name="connsiteX23" fmla="*/ 69057 w 138113"/>
                <a:gd name="connsiteY23" fmla="*/ 190596 h 336550"/>
                <a:gd name="connsiteX24" fmla="*/ 65073 w 138113"/>
                <a:gd name="connsiteY24" fmla="*/ 191911 h 336550"/>
                <a:gd name="connsiteX25" fmla="*/ 62417 w 138113"/>
                <a:gd name="connsiteY25" fmla="*/ 195856 h 336550"/>
                <a:gd name="connsiteX26" fmla="*/ 62417 w 138113"/>
                <a:gd name="connsiteY26" fmla="*/ 241877 h 336550"/>
                <a:gd name="connsiteX27" fmla="*/ 62417 w 138113"/>
                <a:gd name="connsiteY27" fmla="*/ 322086 h 336550"/>
                <a:gd name="connsiteX28" fmla="*/ 57105 w 138113"/>
                <a:gd name="connsiteY28" fmla="*/ 332605 h 336550"/>
                <a:gd name="connsiteX29" fmla="*/ 46480 w 138113"/>
                <a:gd name="connsiteY29" fmla="*/ 336550 h 336550"/>
                <a:gd name="connsiteX30" fmla="*/ 35856 w 138113"/>
                <a:gd name="connsiteY30" fmla="*/ 332605 h 336550"/>
                <a:gd name="connsiteX31" fmla="*/ 31872 w 138113"/>
                <a:gd name="connsiteY31" fmla="*/ 322086 h 336550"/>
                <a:gd name="connsiteX32" fmla="*/ 31872 w 138113"/>
                <a:gd name="connsiteY32" fmla="*/ 116962 h 336550"/>
                <a:gd name="connsiteX33" fmla="*/ 29216 w 138113"/>
                <a:gd name="connsiteY33" fmla="*/ 114332 h 336550"/>
                <a:gd name="connsiteX34" fmla="*/ 26560 w 138113"/>
                <a:gd name="connsiteY34" fmla="*/ 113017 h 336550"/>
                <a:gd name="connsiteX35" fmla="*/ 22576 w 138113"/>
                <a:gd name="connsiteY35" fmla="*/ 114332 h 336550"/>
                <a:gd name="connsiteX36" fmla="*/ 19920 w 138113"/>
                <a:gd name="connsiteY36" fmla="*/ 116962 h 336550"/>
                <a:gd name="connsiteX37" fmla="*/ 19920 w 138113"/>
                <a:gd name="connsiteY37" fmla="*/ 206375 h 336550"/>
                <a:gd name="connsiteX38" fmla="*/ 17264 w 138113"/>
                <a:gd name="connsiteY38" fmla="*/ 214264 h 336550"/>
                <a:gd name="connsiteX39" fmla="*/ 10624 w 138113"/>
                <a:gd name="connsiteY39" fmla="*/ 216894 h 336550"/>
                <a:gd name="connsiteX40" fmla="*/ 2656 w 138113"/>
                <a:gd name="connsiteY40" fmla="*/ 214264 h 336550"/>
                <a:gd name="connsiteX41" fmla="*/ 0 w 138113"/>
                <a:gd name="connsiteY41" fmla="*/ 206375 h 336550"/>
                <a:gd name="connsiteX42" fmla="*/ 0 w 138113"/>
                <a:gd name="connsiteY42" fmla="*/ 111702 h 336550"/>
                <a:gd name="connsiteX43" fmla="*/ 1328 w 138113"/>
                <a:gd name="connsiteY43" fmla="*/ 98553 h 336550"/>
                <a:gd name="connsiteX44" fmla="*/ 7968 w 138113"/>
                <a:gd name="connsiteY44" fmla="*/ 86719 h 336550"/>
                <a:gd name="connsiteX45" fmla="*/ 17264 w 138113"/>
                <a:gd name="connsiteY45" fmla="*/ 78830 h 336550"/>
                <a:gd name="connsiteX46" fmla="*/ 30544 w 138113"/>
                <a:gd name="connsiteY46" fmla="*/ 76200 h 336550"/>
                <a:gd name="connsiteX47" fmla="*/ 69057 w 138113"/>
                <a:gd name="connsiteY47" fmla="*/ 0 h 336550"/>
                <a:gd name="connsiteX48" fmla="*/ 92489 w 138113"/>
                <a:gd name="connsiteY48" fmla="*/ 9335 h 336550"/>
                <a:gd name="connsiteX49" fmla="*/ 101601 w 138113"/>
                <a:gd name="connsiteY49" fmla="*/ 33338 h 336550"/>
                <a:gd name="connsiteX50" fmla="*/ 98998 w 138113"/>
                <a:gd name="connsiteY50" fmla="*/ 46673 h 336550"/>
                <a:gd name="connsiteX51" fmla="*/ 92489 w 138113"/>
                <a:gd name="connsiteY51" fmla="*/ 57341 h 336550"/>
                <a:gd name="connsiteX52" fmla="*/ 82075 w 138113"/>
                <a:gd name="connsiteY52" fmla="*/ 64008 h 336550"/>
                <a:gd name="connsiteX53" fmla="*/ 69057 w 138113"/>
                <a:gd name="connsiteY53" fmla="*/ 66675 h 336550"/>
                <a:gd name="connsiteX54" fmla="*/ 56040 w 138113"/>
                <a:gd name="connsiteY54" fmla="*/ 64008 h 336550"/>
                <a:gd name="connsiteX55" fmla="*/ 45625 w 138113"/>
                <a:gd name="connsiteY55" fmla="*/ 57341 h 336550"/>
                <a:gd name="connsiteX56" fmla="*/ 39117 w 138113"/>
                <a:gd name="connsiteY56" fmla="*/ 46673 h 336550"/>
                <a:gd name="connsiteX57" fmla="*/ 36513 w 138113"/>
                <a:gd name="connsiteY57" fmla="*/ 33338 h 336550"/>
                <a:gd name="connsiteX58" fmla="*/ 39117 w 138113"/>
                <a:gd name="connsiteY58" fmla="*/ 20003 h 336550"/>
                <a:gd name="connsiteX59" fmla="*/ 45625 w 138113"/>
                <a:gd name="connsiteY59" fmla="*/ 9335 h 336550"/>
                <a:gd name="connsiteX60" fmla="*/ 56040 w 138113"/>
                <a:gd name="connsiteY60" fmla="*/ 2667 h 336550"/>
                <a:gd name="connsiteX61" fmla="*/ 69057 w 138113"/>
                <a:gd name="connsiteY6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8113" h="336550">
                  <a:moveTo>
                    <a:pt x="30544" y="76200"/>
                  </a:moveTo>
                  <a:lnTo>
                    <a:pt x="102257" y="76200"/>
                  </a:lnTo>
                  <a:cubicBezTo>
                    <a:pt x="107569" y="76200"/>
                    <a:pt x="112881" y="77515"/>
                    <a:pt x="116865" y="78830"/>
                  </a:cubicBezTo>
                  <a:cubicBezTo>
                    <a:pt x="122177" y="81460"/>
                    <a:pt x="124833" y="84089"/>
                    <a:pt x="128817" y="86719"/>
                  </a:cubicBezTo>
                  <a:cubicBezTo>
                    <a:pt x="131473" y="90664"/>
                    <a:pt x="134129" y="94609"/>
                    <a:pt x="135457" y="98553"/>
                  </a:cubicBezTo>
                  <a:cubicBezTo>
                    <a:pt x="136785" y="102498"/>
                    <a:pt x="138113" y="106443"/>
                    <a:pt x="138113" y="111702"/>
                  </a:cubicBezTo>
                  <a:cubicBezTo>
                    <a:pt x="138113" y="206375"/>
                    <a:pt x="138113" y="206375"/>
                    <a:pt x="138113" y="206375"/>
                  </a:cubicBezTo>
                  <a:cubicBezTo>
                    <a:pt x="138113" y="209005"/>
                    <a:pt x="136785" y="211635"/>
                    <a:pt x="135457" y="214264"/>
                  </a:cubicBezTo>
                  <a:cubicBezTo>
                    <a:pt x="132801" y="215579"/>
                    <a:pt x="130145" y="216894"/>
                    <a:pt x="127489" y="216894"/>
                  </a:cubicBezTo>
                  <a:cubicBezTo>
                    <a:pt x="124833" y="216894"/>
                    <a:pt x="123505" y="215579"/>
                    <a:pt x="120849" y="214264"/>
                  </a:cubicBezTo>
                  <a:cubicBezTo>
                    <a:pt x="118193" y="211635"/>
                    <a:pt x="118193" y="209005"/>
                    <a:pt x="118193" y="206375"/>
                  </a:cubicBezTo>
                  <a:cubicBezTo>
                    <a:pt x="118193" y="116962"/>
                    <a:pt x="118193" y="116962"/>
                    <a:pt x="118193" y="116962"/>
                  </a:cubicBezTo>
                  <a:cubicBezTo>
                    <a:pt x="118193" y="115647"/>
                    <a:pt x="116865" y="114332"/>
                    <a:pt x="115537" y="114332"/>
                  </a:cubicBezTo>
                  <a:cubicBezTo>
                    <a:pt x="114209" y="114332"/>
                    <a:pt x="112881" y="113017"/>
                    <a:pt x="111553" y="113017"/>
                  </a:cubicBezTo>
                  <a:cubicBezTo>
                    <a:pt x="110225" y="113017"/>
                    <a:pt x="110225" y="114332"/>
                    <a:pt x="107569" y="114332"/>
                  </a:cubicBezTo>
                  <a:cubicBezTo>
                    <a:pt x="106241" y="114332"/>
                    <a:pt x="106241" y="115647"/>
                    <a:pt x="106241" y="116962"/>
                  </a:cubicBezTo>
                  <a:cubicBezTo>
                    <a:pt x="106241" y="322086"/>
                    <a:pt x="106241" y="322086"/>
                    <a:pt x="106241" y="322086"/>
                  </a:cubicBezTo>
                  <a:cubicBezTo>
                    <a:pt x="106241" y="326031"/>
                    <a:pt x="104913" y="329976"/>
                    <a:pt x="100929" y="332605"/>
                  </a:cubicBezTo>
                  <a:cubicBezTo>
                    <a:pt x="98273" y="335235"/>
                    <a:pt x="95617" y="336550"/>
                    <a:pt x="90305" y="336550"/>
                  </a:cubicBezTo>
                  <a:cubicBezTo>
                    <a:pt x="86321" y="336550"/>
                    <a:pt x="83665" y="335235"/>
                    <a:pt x="79681" y="332605"/>
                  </a:cubicBezTo>
                  <a:cubicBezTo>
                    <a:pt x="77025" y="328661"/>
                    <a:pt x="75697" y="326031"/>
                    <a:pt x="75697" y="322086"/>
                  </a:cubicBezTo>
                  <a:cubicBezTo>
                    <a:pt x="75697" y="195856"/>
                    <a:pt x="75697" y="195856"/>
                    <a:pt x="75697" y="195856"/>
                  </a:cubicBezTo>
                  <a:cubicBezTo>
                    <a:pt x="75697" y="194541"/>
                    <a:pt x="74369" y="193226"/>
                    <a:pt x="73041" y="191911"/>
                  </a:cubicBezTo>
                  <a:cubicBezTo>
                    <a:pt x="71713" y="191911"/>
                    <a:pt x="70385" y="190596"/>
                    <a:pt x="69057" y="190596"/>
                  </a:cubicBezTo>
                  <a:cubicBezTo>
                    <a:pt x="69057" y="190596"/>
                    <a:pt x="66401" y="191911"/>
                    <a:pt x="65073" y="191911"/>
                  </a:cubicBezTo>
                  <a:cubicBezTo>
                    <a:pt x="62417" y="193226"/>
                    <a:pt x="62417" y="194541"/>
                    <a:pt x="62417" y="195856"/>
                  </a:cubicBezTo>
                  <a:cubicBezTo>
                    <a:pt x="62417" y="241877"/>
                    <a:pt x="62417" y="241877"/>
                    <a:pt x="62417" y="241877"/>
                  </a:cubicBezTo>
                  <a:cubicBezTo>
                    <a:pt x="62417" y="322086"/>
                    <a:pt x="62417" y="322086"/>
                    <a:pt x="62417" y="322086"/>
                  </a:cubicBezTo>
                  <a:cubicBezTo>
                    <a:pt x="62417" y="326031"/>
                    <a:pt x="61089" y="328661"/>
                    <a:pt x="57105" y="332605"/>
                  </a:cubicBezTo>
                  <a:cubicBezTo>
                    <a:pt x="54449" y="335235"/>
                    <a:pt x="50464" y="336550"/>
                    <a:pt x="46480" y="336550"/>
                  </a:cubicBezTo>
                  <a:cubicBezTo>
                    <a:pt x="42496" y="336550"/>
                    <a:pt x="38512" y="335235"/>
                    <a:pt x="35856" y="332605"/>
                  </a:cubicBezTo>
                  <a:cubicBezTo>
                    <a:pt x="33200" y="329976"/>
                    <a:pt x="31872" y="326031"/>
                    <a:pt x="31872" y="322086"/>
                  </a:cubicBezTo>
                  <a:cubicBezTo>
                    <a:pt x="31872" y="116962"/>
                    <a:pt x="31872" y="116962"/>
                    <a:pt x="31872" y="116962"/>
                  </a:cubicBezTo>
                  <a:cubicBezTo>
                    <a:pt x="31872" y="115647"/>
                    <a:pt x="30544" y="114332"/>
                    <a:pt x="29216" y="114332"/>
                  </a:cubicBezTo>
                  <a:cubicBezTo>
                    <a:pt x="27888" y="114332"/>
                    <a:pt x="26560" y="113017"/>
                    <a:pt x="26560" y="113017"/>
                  </a:cubicBezTo>
                  <a:cubicBezTo>
                    <a:pt x="25232" y="113017"/>
                    <a:pt x="23904" y="114332"/>
                    <a:pt x="22576" y="114332"/>
                  </a:cubicBezTo>
                  <a:cubicBezTo>
                    <a:pt x="21248" y="114332"/>
                    <a:pt x="19920" y="115647"/>
                    <a:pt x="19920" y="116962"/>
                  </a:cubicBezTo>
                  <a:cubicBezTo>
                    <a:pt x="19920" y="206375"/>
                    <a:pt x="19920" y="206375"/>
                    <a:pt x="19920" y="206375"/>
                  </a:cubicBezTo>
                  <a:cubicBezTo>
                    <a:pt x="19920" y="209005"/>
                    <a:pt x="19920" y="211635"/>
                    <a:pt x="17264" y="214264"/>
                  </a:cubicBezTo>
                  <a:cubicBezTo>
                    <a:pt x="14608" y="215579"/>
                    <a:pt x="13280" y="216894"/>
                    <a:pt x="10624" y="216894"/>
                  </a:cubicBezTo>
                  <a:cubicBezTo>
                    <a:pt x="7968" y="216894"/>
                    <a:pt x="5312" y="215579"/>
                    <a:pt x="2656" y="214264"/>
                  </a:cubicBezTo>
                  <a:cubicBezTo>
                    <a:pt x="1328" y="211635"/>
                    <a:pt x="0" y="209005"/>
                    <a:pt x="0" y="206375"/>
                  </a:cubicBezTo>
                  <a:cubicBezTo>
                    <a:pt x="0" y="111702"/>
                    <a:pt x="0" y="111702"/>
                    <a:pt x="0" y="111702"/>
                  </a:cubicBezTo>
                  <a:cubicBezTo>
                    <a:pt x="0" y="106443"/>
                    <a:pt x="0" y="102498"/>
                    <a:pt x="1328" y="98553"/>
                  </a:cubicBezTo>
                  <a:cubicBezTo>
                    <a:pt x="2656" y="94609"/>
                    <a:pt x="5312" y="90664"/>
                    <a:pt x="7968" y="86719"/>
                  </a:cubicBezTo>
                  <a:cubicBezTo>
                    <a:pt x="9296" y="84089"/>
                    <a:pt x="13280" y="81460"/>
                    <a:pt x="17264" y="78830"/>
                  </a:cubicBezTo>
                  <a:cubicBezTo>
                    <a:pt x="19920" y="77515"/>
                    <a:pt x="25232" y="76200"/>
                    <a:pt x="30544" y="76200"/>
                  </a:cubicBezTo>
                  <a:close/>
                  <a:moveTo>
                    <a:pt x="69057" y="0"/>
                  </a:moveTo>
                  <a:cubicBezTo>
                    <a:pt x="78169" y="0"/>
                    <a:pt x="85980" y="2667"/>
                    <a:pt x="92489" y="9335"/>
                  </a:cubicBezTo>
                  <a:cubicBezTo>
                    <a:pt x="98998" y="16002"/>
                    <a:pt x="101601" y="24003"/>
                    <a:pt x="101601" y="33338"/>
                  </a:cubicBezTo>
                  <a:cubicBezTo>
                    <a:pt x="101601" y="38672"/>
                    <a:pt x="101601" y="42672"/>
                    <a:pt x="98998" y="46673"/>
                  </a:cubicBezTo>
                  <a:cubicBezTo>
                    <a:pt x="97696" y="50673"/>
                    <a:pt x="95092" y="54674"/>
                    <a:pt x="92489" y="57341"/>
                  </a:cubicBezTo>
                  <a:cubicBezTo>
                    <a:pt x="89885" y="60008"/>
                    <a:pt x="85980" y="62675"/>
                    <a:pt x="82075" y="64008"/>
                  </a:cubicBezTo>
                  <a:cubicBezTo>
                    <a:pt x="78169" y="66675"/>
                    <a:pt x="72962" y="66675"/>
                    <a:pt x="69057" y="66675"/>
                  </a:cubicBezTo>
                  <a:cubicBezTo>
                    <a:pt x="63850" y="66675"/>
                    <a:pt x="59945" y="66675"/>
                    <a:pt x="56040" y="64008"/>
                  </a:cubicBezTo>
                  <a:cubicBezTo>
                    <a:pt x="52134" y="62675"/>
                    <a:pt x="48229" y="60008"/>
                    <a:pt x="45625" y="57341"/>
                  </a:cubicBezTo>
                  <a:cubicBezTo>
                    <a:pt x="43022" y="54674"/>
                    <a:pt x="40418" y="50673"/>
                    <a:pt x="39117" y="46673"/>
                  </a:cubicBezTo>
                  <a:cubicBezTo>
                    <a:pt x="37815" y="42672"/>
                    <a:pt x="36513" y="38672"/>
                    <a:pt x="36513" y="33338"/>
                  </a:cubicBezTo>
                  <a:cubicBezTo>
                    <a:pt x="36513" y="29337"/>
                    <a:pt x="37815" y="25337"/>
                    <a:pt x="39117" y="20003"/>
                  </a:cubicBezTo>
                  <a:cubicBezTo>
                    <a:pt x="40418" y="16002"/>
                    <a:pt x="43022" y="13335"/>
                    <a:pt x="45625" y="9335"/>
                  </a:cubicBezTo>
                  <a:cubicBezTo>
                    <a:pt x="48229" y="6668"/>
                    <a:pt x="52134" y="4001"/>
                    <a:pt x="56040" y="2667"/>
                  </a:cubicBezTo>
                  <a:cubicBezTo>
                    <a:pt x="59945" y="1334"/>
                    <a:pt x="63850" y="0"/>
                    <a:pt x="69057" y="0"/>
                  </a:cubicBezTo>
                  <a:close/>
                </a:path>
              </a:pathLst>
            </a:custGeom>
            <a:solidFill>
              <a:schemeClr val="tx1">
                <a:lumMod val="85000"/>
                <a:lumOff val="15000"/>
              </a:schemeClr>
            </a:solidFill>
            <a:ln>
              <a:noFill/>
            </a:ln>
          </p:spPr>
          <p:txBody>
            <a:bodyPr anchor="ctr"/>
            <a:lstStyle/>
            <a:p>
              <a:pPr algn="ctr"/>
              <a:endParaRPr>
                <a:latin typeface="微软雅黑" panose="020B0503020204020204" pitchFamily="34" charset="-122"/>
                <a:ea typeface="微软雅黑" panose="020B0503020204020204" pitchFamily="34" charset="-122"/>
                <a:cs typeface="+mn-ea"/>
                <a:sym typeface="+mn-lt"/>
              </a:endParaRPr>
            </a:p>
          </p:txBody>
        </p:sp>
        <p:sp>
          <p:nvSpPr>
            <p:cNvPr id="8" name="ValueShape"/>
            <p:cNvSpPr/>
            <p:nvPr/>
          </p:nvSpPr>
          <p:spPr>
            <a:xfrm>
              <a:off x="4302243" y="1008464"/>
              <a:ext cx="315867" cy="769697"/>
            </a:xfrm>
            <a:custGeom>
              <a:avLst/>
              <a:gdLst>
                <a:gd name="connsiteX0" fmla="*/ 30544 w 138113"/>
                <a:gd name="connsiteY0" fmla="*/ 76200 h 336550"/>
                <a:gd name="connsiteX1" fmla="*/ 102257 w 138113"/>
                <a:gd name="connsiteY1" fmla="*/ 76200 h 336550"/>
                <a:gd name="connsiteX2" fmla="*/ 116865 w 138113"/>
                <a:gd name="connsiteY2" fmla="*/ 78830 h 336550"/>
                <a:gd name="connsiteX3" fmla="*/ 128817 w 138113"/>
                <a:gd name="connsiteY3" fmla="*/ 86719 h 336550"/>
                <a:gd name="connsiteX4" fmla="*/ 135457 w 138113"/>
                <a:gd name="connsiteY4" fmla="*/ 98553 h 336550"/>
                <a:gd name="connsiteX5" fmla="*/ 138113 w 138113"/>
                <a:gd name="connsiteY5" fmla="*/ 111702 h 336550"/>
                <a:gd name="connsiteX6" fmla="*/ 138113 w 138113"/>
                <a:gd name="connsiteY6" fmla="*/ 206375 h 336550"/>
                <a:gd name="connsiteX7" fmla="*/ 135457 w 138113"/>
                <a:gd name="connsiteY7" fmla="*/ 214264 h 336550"/>
                <a:gd name="connsiteX8" fmla="*/ 127489 w 138113"/>
                <a:gd name="connsiteY8" fmla="*/ 216894 h 336550"/>
                <a:gd name="connsiteX9" fmla="*/ 120849 w 138113"/>
                <a:gd name="connsiteY9" fmla="*/ 214264 h 336550"/>
                <a:gd name="connsiteX10" fmla="*/ 118193 w 138113"/>
                <a:gd name="connsiteY10" fmla="*/ 206375 h 336550"/>
                <a:gd name="connsiteX11" fmla="*/ 118193 w 138113"/>
                <a:gd name="connsiteY11" fmla="*/ 116962 h 336550"/>
                <a:gd name="connsiteX12" fmla="*/ 115537 w 138113"/>
                <a:gd name="connsiteY12" fmla="*/ 114332 h 336550"/>
                <a:gd name="connsiteX13" fmla="*/ 111553 w 138113"/>
                <a:gd name="connsiteY13" fmla="*/ 113017 h 336550"/>
                <a:gd name="connsiteX14" fmla="*/ 107569 w 138113"/>
                <a:gd name="connsiteY14" fmla="*/ 114332 h 336550"/>
                <a:gd name="connsiteX15" fmla="*/ 106241 w 138113"/>
                <a:gd name="connsiteY15" fmla="*/ 116962 h 336550"/>
                <a:gd name="connsiteX16" fmla="*/ 106241 w 138113"/>
                <a:gd name="connsiteY16" fmla="*/ 322086 h 336550"/>
                <a:gd name="connsiteX17" fmla="*/ 100929 w 138113"/>
                <a:gd name="connsiteY17" fmla="*/ 332605 h 336550"/>
                <a:gd name="connsiteX18" fmla="*/ 90305 w 138113"/>
                <a:gd name="connsiteY18" fmla="*/ 336550 h 336550"/>
                <a:gd name="connsiteX19" fmla="*/ 79681 w 138113"/>
                <a:gd name="connsiteY19" fmla="*/ 332605 h 336550"/>
                <a:gd name="connsiteX20" fmla="*/ 75697 w 138113"/>
                <a:gd name="connsiteY20" fmla="*/ 322086 h 336550"/>
                <a:gd name="connsiteX21" fmla="*/ 75697 w 138113"/>
                <a:gd name="connsiteY21" fmla="*/ 195856 h 336550"/>
                <a:gd name="connsiteX22" fmla="*/ 73041 w 138113"/>
                <a:gd name="connsiteY22" fmla="*/ 191911 h 336550"/>
                <a:gd name="connsiteX23" fmla="*/ 69057 w 138113"/>
                <a:gd name="connsiteY23" fmla="*/ 190596 h 336550"/>
                <a:gd name="connsiteX24" fmla="*/ 65073 w 138113"/>
                <a:gd name="connsiteY24" fmla="*/ 191911 h 336550"/>
                <a:gd name="connsiteX25" fmla="*/ 62417 w 138113"/>
                <a:gd name="connsiteY25" fmla="*/ 195856 h 336550"/>
                <a:gd name="connsiteX26" fmla="*/ 62417 w 138113"/>
                <a:gd name="connsiteY26" fmla="*/ 241877 h 336550"/>
                <a:gd name="connsiteX27" fmla="*/ 62417 w 138113"/>
                <a:gd name="connsiteY27" fmla="*/ 322086 h 336550"/>
                <a:gd name="connsiteX28" fmla="*/ 57105 w 138113"/>
                <a:gd name="connsiteY28" fmla="*/ 332605 h 336550"/>
                <a:gd name="connsiteX29" fmla="*/ 46480 w 138113"/>
                <a:gd name="connsiteY29" fmla="*/ 336550 h 336550"/>
                <a:gd name="connsiteX30" fmla="*/ 35856 w 138113"/>
                <a:gd name="connsiteY30" fmla="*/ 332605 h 336550"/>
                <a:gd name="connsiteX31" fmla="*/ 31872 w 138113"/>
                <a:gd name="connsiteY31" fmla="*/ 322086 h 336550"/>
                <a:gd name="connsiteX32" fmla="*/ 31872 w 138113"/>
                <a:gd name="connsiteY32" fmla="*/ 116962 h 336550"/>
                <a:gd name="connsiteX33" fmla="*/ 29216 w 138113"/>
                <a:gd name="connsiteY33" fmla="*/ 114332 h 336550"/>
                <a:gd name="connsiteX34" fmla="*/ 26560 w 138113"/>
                <a:gd name="connsiteY34" fmla="*/ 113017 h 336550"/>
                <a:gd name="connsiteX35" fmla="*/ 22576 w 138113"/>
                <a:gd name="connsiteY35" fmla="*/ 114332 h 336550"/>
                <a:gd name="connsiteX36" fmla="*/ 19920 w 138113"/>
                <a:gd name="connsiteY36" fmla="*/ 116962 h 336550"/>
                <a:gd name="connsiteX37" fmla="*/ 19920 w 138113"/>
                <a:gd name="connsiteY37" fmla="*/ 206375 h 336550"/>
                <a:gd name="connsiteX38" fmla="*/ 17264 w 138113"/>
                <a:gd name="connsiteY38" fmla="*/ 214264 h 336550"/>
                <a:gd name="connsiteX39" fmla="*/ 10624 w 138113"/>
                <a:gd name="connsiteY39" fmla="*/ 216894 h 336550"/>
                <a:gd name="connsiteX40" fmla="*/ 2656 w 138113"/>
                <a:gd name="connsiteY40" fmla="*/ 214264 h 336550"/>
                <a:gd name="connsiteX41" fmla="*/ 0 w 138113"/>
                <a:gd name="connsiteY41" fmla="*/ 206375 h 336550"/>
                <a:gd name="connsiteX42" fmla="*/ 0 w 138113"/>
                <a:gd name="connsiteY42" fmla="*/ 111702 h 336550"/>
                <a:gd name="connsiteX43" fmla="*/ 1328 w 138113"/>
                <a:gd name="connsiteY43" fmla="*/ 98553 h 336550"/>
                <a:gd name="connsiteX44" fmla="*/ 7968 w 138113"/>
                <a:gd name="connsiteY44" fmla="*/ 86719 h 336550"/>
                <a:gd name="connsiteX45" fmla="*/ 17264 w 138113"/>
                <a:gd name="connsiteY45" fmla="*/ 78830 h 336550"/>
                <a:gd name="connsiteX46" fmla="*/ 30544 w 138113"/>
                <a:gd name="connsiteY46" fmla="*/ 76200 h 336550"/>
                <a:gd name="connsiteX47" fmla="*/ 69057 w 138113"/>
                <a:gd name="connsiteY47" fmla="*/ 0 h 336550"/>
                <a:gd name="connsiteX48" fmla="*/ 92489 w 138113"/>
                <a:gd name="connsiteY48" fmla="*/ 9335 h 336550"/>
                <a:gd name="connsiteX49" fmla="*/ 101601 w 138113"/>
                <a:gd name="connsiteY49" fmla="*/ 33338 h 336550"/>
                <a:gd name="connsiteX50" fmla="*/ 98998 w 138113"/>
                <a:gd name="connsiteY50" fmla="*/ 46673 h 336550"/>
                <a:gd name="connsiteX51" fmla="*/ 92489 w 138113"/>
                <a:gd name="connsiteY51" fmla="*/ 57341 h 336550"/>
                <a:gd name="connsiteX52" fmla="*/ 82075 w 138113"/>
                <a:gd name="connsiteY52" fmla="*/ 64008 h 336550"/>
                <a:gd name="connsiteX53" fmla="*/ 69057 w 138113"/>
                <a:gd name="connsiteY53" fmla="*/ 66675 h 336550"/>
                <a:gd name="connsiteX54" fmla="*/ 56040 w 138113"/>
                <a:gd name="connsiteY54" fmla="*/ 64008 h 336550"/>
                <a:gd name="connsiteX55" fmla="*/ 45625 w 138113"/>
                <a:gd name="connsiteY55" fmla="*/ 57341 h 336550"/>
                <a:gd name="connsiteX56" fmla="*/ 39117 w 138113"/>
                <a:gd name="connsiteY56" fmla="*/ 46673 h 336550"/>
                <a:gd name="connsiteX57" fmla="*/ 36513 w 138113"/>
                <a:gd name="connsiteY57" fmla="*/ 33338 h 336550"/>
                <a:gd name="connsiteX58" fmla="*/ 39117 w 138113"/>
                <a:gd name="connsiteY58" fmla="*/ 20003 h 336550"/>
                <a:gd name="connsiteX59" fmla="*/ 45625 w 138113"/>
                <a:gd name="connsiteY59" fmla="*/ 9335 h 336550"/>
                <a:gd name="connsiteX60" fmla="*/ 56040 w 138113"/>
                <a:gd name="connsiteY60" fmla="*/ 2667 h 336550"/>
                <a:gd name="connsiteX61" fmla="*/ 69057 w 138113"/>
                <a:gd name="connsiteY6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8113" h="336550">
                  <a:moveTo>
                    <a:pt x="30544" y="76200"/>
                  </a:moveTo>
                  <a:lnTo>
                    <a:pt x="102257" y="76200"/>
                  </a:lnTo>
                  <a:cubicBezTo>
                    <a:pt x="107569" y="76200"/>
                    <a:pt x="112881" y="77515"/>
                    <a:pt x="116865" y="78830"/>
                  </a:cubicBezTo>
                  <a:cubicBezTo>
                    <a:pt x="122177" y="81460"/>
                    <a:pt x="124833" y="84089"/>
                    <a:pt x="128817" y="86719"/>
                  </a:cubicBezTo>
                  <a:cubicBezTo>
                    <a:pt x="131473" y="90664"/>
                    <a:pt x="134129" y="94609"/>
                    <a:pt x="135457" y="98553"/>
                  </a:cubicBezTo>
                  <a:cubicBezTo>
                    <a:pt x="136785" y="102498"/>
                    <a:pt x="138113" y="106443"/>
                    <a:pt x="138113" y="111702"/>
                  </a:cubicBezTo>
                  <a:cubicBezTo>
                    <a:pt x="138113" y="206375"/>
                    <a:pt x="138113" y="206375"/>
                    <a:pt x="138113" y="206375"/>
                  </a:cubicBezTo>
                  <a:cubicBezTo>
                    <a:pt x="138113" y="209005"/>
                    <a:pt x="136785" y="211635"/>
                    <a:pt x="135457" y="214264"/>
                  </a:cubicBezTo>
                  <a:cubicBezTo>
                    <a:pt x="132801" y="215579"/>
                    <a:pt x="130145" y="216894"/>
                    <a:pt x="127489" y="216894"/>
                  </a:cubicBezTo>
                  <a:cubicBezTo>
                    <a:pt x="124833" y="216894"/>
                    <a:pt x="123505" y="215579"/>
                    <a:pt x="120849" y="214264"/>
                  </a:cubicBezTo>
                  <a:cubicBezTo>
                    <a:pt x="118193" y="211635"/>
                    <a:pt x="118193" y="209005"/>
                    <a:pt x="118193" y="206375"/>
                  </a:cubicBezTo>
                  <a:cubicBezTo>
                    <a:pt x="118193" y="116962"/>
                    <a:pt x="118193" y="116962"/>
                    <a:pt x="118193" y="116962"/>
                  </a:cubicBezTo>
                  <a:cubicBezTo>
                    <a:pt x="118193" y="115647"/>
                    <a:pt x="116865" y="114332"/>
                    <a:pt x="115537" y="114332"/>
                  </a:cubicBezTo>
                  <a:cubicBezTo>
                    <a:pt x="114209" y="114332"/>
                    <a:pt x="112881" y="113017"/>
                    <a:pt x="111553" y="113017"/>
                  </a:cubicBezTo>
                  <a:cubicBezTo>
                    <a:pt x="110225" y="113017"/>
                    <a:pt x="110225" y="114332"/>
                    <a:pt x="107569" y="114332"/>
                  </a:cubicBezTo>
                  <a:cubicBezTo>
                    <a:pt x="106241" y="114332"/>
                    <a:pt x="106241" y="115647"/>
                    <a:pt x="106241" y="116962"/>
                  </a:cubicBezTo>
                  <a:cubicBezTo>
                    <a:pt x="106241" y="322086"/>
                    <a:pt x="106241" y="322086"/>
                    <a:pt x="106241" y="322086"/>
                  </a:cubicBezTo>
                  <a:cubicBezTo>
                    <a:pt x="106241" y="326031"/>
                    <a:pt x="104913" y="329976"/>
                    <a:pt x="100929" y="332605"/>
                  </a:cubicBezTo>
                  <a:cubicBezTo>
                    <a:pt x="98273" y="335235"/>
                    <a:pt x="95617" y="336550"/>
                    <a:pt x="90305" y="336550"/>
                  </a:cubicBezTo>
                  <a:cubicBezTo>
                    <a:pt x="86321" y="336550"/>
                    <a:pt x="83665" y="335235"/>
                    <a:pt x="79681" y="332605"/>
                  </a:cubicBezTo>
                  <a:cubicBezTo>
                    <a:pt x="77025" y="328661"/>
                    <a:pt x="75697" y="326031"/>
                    <a:pt x="75697" y="322086"/>
                  </a:cubicBezTo>
                  <a:cubicBezTo>
                    <a:pt x="75697" y="195856"/>
                    <a:pt x="75697" y="195856"/>
                    <a:pt x="75697" y="195856"/>
                  </a:cubicBezTo>
                  <a:cubicBezTo>
                    <a:pt x="75697" y="194541"/>
                    <a:pt x="74369" y="193226"/>
                    <a:pt x="73041" y="191911"/>
                  </a:cubicBezTo>
                  <a:cubicBezTo>
                    <a:pt x="71713" y="191911"/>
                    <a:pt x="70385" y="190596"/>
                    <a:pt x="69057" y="190596"/>
                  </a:cubicBezTo>
                  <a:cubicBezTo>
                    <a:pt x="69057" y="190596"/>
                    <a:pt x="66401" y="191911"/>
                    <a:pt x="65073" y="191911"/>
                  </a:cubicBezTo>
                  <a:cubicBezTo>
                    <a:pt x="62417" y="193226"/>
                    <a:pt x="62417" y="194541"/>
                    <a:pt x="62417" y="195856"/>
                  </a:cubicBezTo>
                  <a:cubicBezTo>
                    <a:pt x="62417" y="241877"/>
                    <a:pt x="62417" y="241877"/>
                    <a:pt x="62417" y="241877"/>
                  </a:cubicBezTo>
                  <a:cubicBezTo>
                    <a:pt x="62417" y="322086"/>
                    <a:pt x="62417" y="322086"/>
                    <a:pt x="62417" y="322086"/>
                  </a:cubicBezTo>
                  <a:cubicBezTo>
                    <a:pt x="62417" y="326031"/>
                    <a:pt x="61089" y="328661"/>
                    <a:pt x="57105" y="332605"/>
                  </a:cubicBezTo>
                  <a:cubicBezTo>
                    <a:pt x="54449" y="335235"/>
                    <a:pt x="50464" y="336550"/>
                    <a:pt x="46480" y="336550"/>
                  </a:cubicBezTo>
                  <a:cubicBezTo>
                    <a:pt x="42496" y="336550"/>
                    <a:pt x="38512" y="335235"/>
                    <a:pt x="35856" y="332605"/>
                  </a:cubicBezTo>
                  <a:cubicBezTo>
                    <a:pt x="33200" y="329976"/>
                    <a:pt x="31872" y="326031"/>
                    <a:pt x="31872" y="322086"/>
                  </a:cubicBezTo>
                  <a:cubicBezTo>
                    <a:pt x="31872" y="116962"/>
                    <a:pt x="31872" y="116962"/>
                    <a:pt x="31872" y="116962"/>
                  </a:cubicBezTo>
                  <a:cubicBezTo>
                    <a:pt x="31872" y="115647"/>
                    <a:pt x="30544" y="114332"/>
                    <a:pt x="29216" y="114332"/>
                  </a:cubicBezTo>
                  <a:cubicBezTo>
                    <a:pt x="27888" y="114332"/>
                    <a:pt x="26560" y="113017"/>
                    <a:pt x="26560" y="113017"/>
                  </a:cubicBezTo>
                  <a:cubicBezTo>
                    <a:pt x="25232" y="113017"/>
                    <a:pt x="23904" y="114332"/>
                    <a:pt x="22576" y="114332"/>
                  </a:cubicBezTo>
                  <a:cubicBezTo>
                    <a:pt x="21248" y="114332"/>
                    <a:pt x="19920" y="115647"/>
                    <a:pt x="19920" y="116962"/>
                  </a:cubicBezTo>
                  <a:cubicBezTo>
                    <a:pt x="19920" y="206375"/>
                    <a:pt x="19920" y="206375"/>
                    <a:pt x="19920" y="206375"/>
                  </a:cubicBezTo>
                  <a:cubicBezTo>
                    <a:pt x="19920" y="209005"/>
                    <a:pt x="19920" y="211635"/>
                    <a:pt x="17264" y="214264"/>
                  </a:cubicBezTo>
                  <a:cubicBezTo>
                    <a:pt x="14608" y="215579"/>
                    <a:pt x="13280" y="216894"/>
                    <a:pt x="10624" y="216894"/>
                  </a:cubicBezTo>
                  <a:cubicBezTo>
                    <a:pt x="7968" y="216894"/>
                    <a:pt x="5312" y="215579"/>
                    <a:pt x="2656" y="214264"/>
                  </a:cubicBezTo>
                  <a:cubicBezTo>
                    <a:pt x="1328" y="211635"/>
                    <a:pt x="0" y="209005"/>
                    <a:pt x="0" y="206375"/>
                  </a:cubicBezTo>
                  <a:cubicBezTo>
                    <a:pt x="0" y="111702"/>
                    <a:pt x="0" y="111702"/>
                    <a:pt x="0" y="111702"/>
                  </a:cubicBezTo>
                  <a:cubicBezTo>
                    <a:pt x="0" y="106443"/>
                    <a:pt x="0" y="102498"/>
                    <a:pt x="1328" y="98553"/>
                  </a:cubicBezTo>
                  <a:cubicBezTo>
                    <a:pt x="2656" y="94609"/>
                    <a:pt x="5312" y="90664"/>
                    <a:pt x="7968" y="86719"/>
                  </a:cubicBezTo>
                  <a:cubicBezTo>
                    <a:pt x="9296" y="84089"/>
                    <a:pt x="13280" y="81460"/>
                    <a:pt x="17264" y="78830"/>
                  </a:cubicBezTo>
                  <a:cubicBezTo>
                    <a:pt x="19920" y="77515"/>
                    <a:pt x="25232" y="76200"/>
                    <a:pt x="30544" y="76200"/>
                  </a:cubicBezTo>
                  <a:close/>
                  <a:moveTo>
                    <a:pt x="69057" y="0"/>
                  </a:moveTo>
                  <a:cubicBezTo>
                    <a:pt x="78169" y="0"/>
                    <a:pt x="85980" y="2667"/>
                    <a:pt x="92489" y="9335"/>
                  </a:cubicBezTo>
                  <a:cubicBezTo>
                    <a:pt x="98998" y="16002"/>
                    <a:pt x="101601" y="24003"/>
                    <a:pt x="101601" y="33338"/>
                  </a:cubicBezTo>
                  <a:cubicBezTo>
                    <a:pt x="101601" y="38672"/>
                    <a:pt x="101601" y="42672"/>
                    <a:pt x="98998" y="46673"/>
                  </a:cubicBezTo>
                  <a:cubicBezTo>
                    <a:pt x="97696" y="50673"/>
                    <a:pt x="95092" y="54674"/>
                    <a:pt x="92489" y="57341"/>
                  </a:cubicBezTo>
                  <a:cubicBezTo>
                    <a:pt x="89885" y="60008"/>
                    <a:pt x="85980" y="62675"/>
                    <a:pt x="82075" y="64008"/>
                  </a:cubicBezTo>
                  <a:cubicBezTo>
                    <a:pt x="78169" y="66675"/>
                    <a:pt x="72962" y="66675"/>
                    <a:pt x="69057" y="66675"/>
                  </a:cubicBezTo>
                  <a:cubicBezTo>
                    <a:pt x="63850" y="66675"/>
                    <a:pt x="59945" y="66675"/>
                    <a:pt x="56040" y="64008"/>
                  </a:cubicBezTo>
                  <a:cubicBezTo>
                    <a:pt x="52134" y="62675"/>
                    <a:pt x="48229" y="60008"/>
                    <a:pt x="45625" y="57341"/>
                  </a:cubicBezTo>
                  <a:cubicBezTo>
                    <a:pt x="43022" y="54674"/>
                    <a:pt x="40418" y="50673"/>
                    <a:pt x="39117" y="46673"/>
                  </a:cubicBezTo>
                  <a:cubicBezTo>
                    <a:pt x="37815" y="42672"/>
                    <a:pt x="36513" y="38672"/>
                    <a:pt x="36513" y="33338"/>
                  </a:cubicBezTo>
                  <a:cubicBezTo>
                    <a:pt x="36513" y="29337"/>
                    <a:pt x="37815" y="25337"/>
                    <a:pt x="39117" y="20003"/>
                  </a:cubicBezTo>
                  <a:cubicBezTo>
                    <a:pt x="40418" y="16002"/>
                    <a:pt x="43022" y="13335"/>
                    <a:pt x="45625" y="9335"/>
                  </a:cubicBezTo>
                  <a:cubicBezTo>
                    <a:pt x="48229" y="6668"/>
                    <a:pt x="52134" y="4001"/>
                    <a:pt x="56040" y="2667"/>
                  </a:cubicBezTo>
                  <a:cubicBezTo>
                    <a:pt x="59945" y="1334"/>
                    <a:pt x="63850" y="0"/>
                    <a:pt x="69057" y="0"/>
                  </a:cubicBezTo>
                  <a:close/>
                </a:path>
              </a:pathLst>
            </a:custGeom>
            <a:solidFill>
              <a:schemeClr val="tx1">
                <a:lumMod val="85000"/>
                <a:lumOff val="15000"/>
              </a:schemeClr>
            </a:solidFill>
            <a:ln>
              <a:noFill/>
            </a:ln>
          </p:spPr>
          <p:txBody>
            <a:bodyPr anchor="ctr"/>
            <a:lstStyle/>
            <a:p>
              <a:pPr algn="ctr"/>
              <a:endParaRPr>
                <a:latin typeface="微软雅黑" panose="020B0503020204020204" pitchFamily="34" charset="-122"/>
                <a:ea typeface="微软雅黑" panose="020B0503020204020204" pitchFamily="34" charset="-122"/>
                <a:cs typeface="+mn-ea"/>
                <a:sym typeface="+mn-lt"/>
              </a:endParaRPr>
            </a:p>
          </p:txBody>
        </p:sp>
        <p:sp>
          <p:nvSpPr>
            <p:cNvPr id="9" name="ValueShape"/>
            <p:cNvSpPr/>
            <p:nvPr/>
          </p:nvSpPr>
          <p:spPr>
            <a:xfrm>
              <a:off x="4873743" y="1008464"/>
              <a:ext cx="315867" cy="769697"/>
            </a:xfrm>
            <a:custGeom>
              <a:avLst/>
              <a:gdLst>
                <a:gd name="connsiteX0" fmla="*/ 30544 w 138113"/>
                <a:gd name="connsiteY0" fmla="*/ 76200 h 336550"/>
                <a:gd name="connsiteX1" fmla="*/ 102257 w 138113"/>
                <a:gd name="connsiteY1" fmla="*/ 76200 h 336550"/>
                <a:gd name="connsiteX2" fmla="*/ 116865 w 138113"/>
                <a:gd name="connsiteY2" fmla="*/ 78830 h 336550"/>
                <a:gd name="connsiteX3" fmla="*/ 128817 w 138113"/>
                <a:gd name="connsiteY3" fmla="*/ 86719 h 336550"/>
                <a:gd name="connsiteX4" fmla="*/ 135457 w 138113"/>
                <a:gd name="connsiteY4" fmla="*/ 98553 h 336550"/>
                <a:gd name="connsiteX5" fmla="*/ 138113 w 138113"/>
                <a:gd name="connsiteY5" fmla="*/ 111702 h 336550"/>
                <a:gd name="connsiteX6" fmla="*/ 138113 w 138113"/>
                <a:gd name="connsiteY6" fmla="*/ 206375 h 336550"/>
                <a:gd name="connsiteX7" fmla="*/ 135457 w 138113"/>
                <a:gd name="connsiteY7" fmla="*/ 214264 h 336550"/>
                <a:gd name="connsiteX8" fmla="*/ 127489 w 138113"/>
                <a:gd name="connsiteY8" fmla="*/ 216894 h 336550"/>
                <a:gd name="connsiteX9" fmla="*/ 120849 w 138113"/>
                <a:gd name="connsiteY9" fmla="*/ 214264 h 336550"/>
                <a:gd name="connsiteX10" fmla="*/ 118193 w 138113"/>
                <a:gd name="connsiteY10" fmla="*/ 206375 h 336550"/>
                <a:gd name="connsiteX11" fmla="*/ 118193 w 138113"/>
                <a:gd name="connsiteY11" fmla="*/ 116962 h 336550"/>
                <a:gd name="connsiteX12" fmla="*/ 115537 w 138113"/>
                <a:gd name="connsiteY12" fmla="*/ 114332 h 336550"/>
                <a:gd name="connsiteX13" fmla="*/ 111553 w 138113"/>
                <a:gd name="connsiteY13" fmla="*/ 113017 h 336550"/>
                <a:gd name="connsiteX14" fmla="*/ 107569 w 138113"/>
                <a:gd name="connsiteY14" fmla="*/ 114332 h 336550"/>
                <a:gd name="connsiteX15" fmla="*/ 106241 w 138113"/>
                <a:gd name="connsiteY15" fmla="*/ 116962 h 336550"/>
                <a:gd name="connsiteX16" fmla="*/ 106241 w 138113"/>
                <a:gd name="connsiteY16" fmla="*/ 322086 h 336550"/>
                <a:gd name="connsiteX17" fmla="*/ 100929 w 138113"/>
                <a:gd name="connsiteY17" fmla="*/ 332605 h 336550"/>
                <a:gd name="connsiteX18" fmla="*/ 90305 w 138113"/>
                <a:gd name="connsiteY18" fmla="*/ 336550 h 336550"/>
                <a:gd name="connsiteX19" fmla="*/ 79681 w 138113"/>
                <a:gd name="connsiteY19" fmla="*/ 332605 h 336550"/>
                <a:gd name="connsiteX20" fmla="*/ 75697 w 138113"/>
                <a:gd name="connsiteY20" fmla="*/ 322086 h 336550"/>
                <a:gd name="connsiteX21" fmla="*/ 75697 w 138113"/>
                <a:gd name="connsiteY21" fmla="*/ 195856 h 336550"/>
                <a:gd name="connsiteX22" fmla="*/ 73041 w 138113"/>
                <a:gd name="connsiteY22" fmla="*/ 191911 h 336550"/>
                <a:gd name="connsiteX23" fmla="*/ 69057 w 138113"/>
                <a:gd name="connsiteY23" fmla="*/ 190596 h 336550"/>
                <a:gd name="connsiteX24" fmla="*/ 65073 w 138113"/>
                <a:gd name="connsiteY24" fmla="*/ 191911 h 336550"/>
                <a:gd name="connsiteX25" fmla="*/ 62417 w 138113"/>
                <a:gd name="connsiteY25" fmla="*/ 195856 h 336550"/>
                <a:gd name="connsiteX26" fmla="*/ 62417 w 138113"/>
                <a:gd name="connsiteY26" fmla="*/ 241877 h 336550"/>
                <a:gd name="connsiteX27" fmla="*/ 62417 w 138113"/>
                <a:gd name="connsiteY27" fmla="*/ 322086 h 336550"/>
                <a:gd name="connsiteX28" fmla="*/ 57105 w 138113"/>
                <a:gd name="connsiteY28" fmla="*/ 332605 h 336550"/>
                <a:gd name="connsiteX29" fmla="*/ 46480 w 138113"/>
                <a:gd name="connsiteY29" fmla="*/ 336550 h 336550"/>
                <a:gd name="connsiteX30" fmla="*/ 35856 w 138113"/>
                <a:gd name="connsiteY30" fmla="*/ 332605 h 336550"/>
                <a:gd name="connsiteX31" fmla="*/ 31872 w 138113"/>
                <a:gd name="connsiteY31" fmla="*/ 322086 h 336550"/>
                <a:gd name="connsiteX32" fmla="*/ 31872 w 138113"/>
                <a:gd name="connsiteY32" fmla="*/ 116962 h 336550"/>
                <a:gd name="connsiteX33" fmla="*/ 29216 w 138113"/>
                <a:gd name="connsiteY33" fmla="*/ 114332 h 336550"/>
                <a:gd name="connsiteX34" fmla="*/ 26560 w 138113"/>
                <a:gd name="connsiteY34" fmla="*/ 113017 h 336550"/>
                <a:gd name="connsiteX35" fmla="*/ 22576 w 138113"/>
                <a:gd name="connsiteY35" fmla="*/ 114332 h 336550"/>
                <a:gd name="connsiteX36" fmla="*/ 19920 w 138113"/>
                <a:gd name="connsiteY36" fmla="*/ 116962 h 336550"/>
                <a:gd name="connsiteX37" fmla="*/ 19920 w 138113"/>
                <a:gd name="connsiteY37" fmla="*/ 206375 h 336550"/>
                <a:gd name="connsiteX38" fmla="*/ 17264 w 138113"/>
                <a:gd name="connsiteY38" fmla="*/ 214264 h 336550"/>
                <a:gd name="connsiteX39" fmla="*/ 10624 w 138113"/>
                <a:gd name="connsiteY39" fmla="*/ 216894 h 336550"/>
                <a:gd name="connsiteX40" fmla="*/ 2656 w 138113"/>
                <a:gd name="connsiteY40" fmla="*/ 214264 h 336550"/>
                <a:gd name="connsiteX41" fmla="*/ 0 w 138113"/>
                <a:gd name="connsiteY41" fmla="*/ 206375 h 336550"/>
                <a:gd name="connsiteX42" fmla="*/ 0 w 138113"/>
                <a:gd name="connsiteY42" fmla="*/ 111702 h 336550"/>
                <a:gd name="connsiteX43" fmla="*/ 1328 w 138113"/>
                <a:gd name="connsiteY43" fmla="*/ 98553 h 336550"/>
                <a:gd name="connsiteX44" fmla="*/ 7968 w 138113"/>
                <a:gd name="connsiteY44" fmla="*/ 86719 h 336550"/>
                <a:gd name="connsiteX45" fmla="*/ 17264 w 138113"/>
                <a:gd name="connsiteY45" fmla="*/ 78830 h 336550"/>
                <a:gd name="connsiteX46" fmla="*/ 30544 w 138113"/>
                <a:gd name="connsiteY46" fmla="*/ 76200 h 336550"/>
                <a:gd name="connsiteX47" fmla="*/ 69057 w 138113"/>
                <a:gd name="connsiteY47" fmla="*/ 0 h 336550"/>
                <a:gd name="connsiteX48" fmla="*/ 92489 w 138113"/>
                <a:gd name="connsiteY48" fmla="*/ 9335 h 336550"/>
                <a:gd name="connsiteX49" fmla="*/ 101601 w 138113"/>
                <a:gd name="connsiteY49" fmla="*/ 33338 h 336550"/>
                <a:gd name="connsiteX50" fmla="*/ 98998 w 138113"/>
                <a:gd name="connsiteY50" fmla="*/ 46673 h 336550"/>
                <a:gd name="connsiteX51" fmla="*/ 92489 w 138113"/>
                <a:gd name="connsiteY51" fmla="*/ 57341 h 336550"/>
                <a:gd name="connsiteX52" fmla="*/ 82075 w 138113"/>
                <a:gd name="connsiteY52" fmla="*/ 64008 h 336550"/>
                <a:gd name="connsiteX53" fmla="*/ 69057 w 138113"/>
                <a:gd name="connsiteY53" fmla="*/ 66675 h 336550"/>
                <a:gd name="connsiteX54" fmla="*/ 56040 w 138113"/>
                <a:gd name="connsiteY54" fmla="*/ 64008 h 336550"/>
                <a:gd name="connsiteX55" fmla="*/ 45625 w 138113"/>
                <a:gd name="connsiteY55" fmla="*/ 57341 h 336550"/>
                <a:gd name="connsiteX56" fmla="*/ 39117 w 138113"/>
                <a:gd name="connsiteY56" fmla="*/ 46673 h 336550"/>
                <a:gd name="connsiteX57" fmla="*/ 36513 w 138113"/>
                <a:gd name="connsiteY57" fmla="*/ 33338 h 336550"/>
                <a:gd name="connsiteX58" fmla="*/ 39117 w 138113"/>
                <a:gd name="connsiteY58" fmla="*/ 20003 h 336550"/>
                <a:gd name="connsiteX59" fmla="*/ 45625 w 138113"/>
                <a:gd name="connsiteY59" fmla="*/ 9335 h 336550"/>
                <a:gd name="connsiteX60" fmla="*/ 56040 w 138113"/>
                <a:gd name="connsiteY60" fmla="*/ 2667 h 336550"/>
                <a:gd name="connsiteX61" fmla="*/ 69057 w 138113"/>
                <a:gd name="connsiteY6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8113" h="336550">
                  <a:moveTo>
                    <a:pt x="30544" y="76200"/>
                  </a:moveTo>
                  <a:lnTo>
                    <a:pt x="102257" y="76200"/>
                  </a:lnTo>
                  <a:cubicBezTo>
                    <a:pt x="107569" y="76200"/>
                    <a:pt x="112881" y="77515"/>
                    <a:pt x="116865" y="78830"/>
                  </a:cubicBezTo>
                  <a:cubicBezTo>
                    <a:pt x="122177" y="81460"/>
                    <a:pt x="124833" y="84089"/>
                    <a:pt x="128817" y="86719"/>
                  </a:cubicBezTo>
                  <a:cubicBezTo>
                    <a:pt x="131473" y="90664"/>
                    <a:pt x="134129" y="94609"/>
                    <a:pt x="135457" y="98553"/>
                  </a:cubicBezTo>
                  <a:cubicBezTo>
                    <a:pt x="136785" y="102498"/>
                    <a:pt x="138113" y="106443"/>
                    <a:pt x="138113" y="111702"/>
                  </a:cubicBezTo>
                  <a:cubicBezTo>
                    <a:pt x="138113" y="206375"/>
                    <a:pt x="138113" y="206375"/>
                    <a:pt x="138113" y="206375"/>
                  </a:cubicBezTo>
                  <a:cubicBezTo>
                    <a:pt x="138113" y="209005"/>
                    <a:pt x="136785" y="211635"/>
                    <a:pt x="135457" y="214264"/>
                  </a:cubicBezTo>
                  <a:cubicBezTo>
                    <a:pt x="132801" y="215579"/>
                    <a:pt x="130145" y="216894"/>
                    <a:pt x="127489" y="216894"/>
                  </a:cubicBezTo>
                  <a:cubicBezTo>
                    <a:pt x="124833" y="216894"/>
                    <a:pt x="123505" y="215579"/>
                    <a:pt x="120849" y="214264"/>
                  </a:cubicBezTo>
                  <a:cubicBezTo>
                    <a:pt x="118193" y="211635"/>
                    <a:pt x="118193" y="209005"/>
                    <a:pt x="118193" y="206375"/>
                  </a:cubicBezTo>
                  <a:cubicBezTo>
                    <a:pt x="118193" y="116962"/>
                    <a:pt x="118193" y="116962"/>
                    <a:pt x="118193" y="116962"/>
                  </a:cubicBezTo>
                  <a:cubicBezTo>
                    <a:pt x="118193" y="115647"/>
                    <a:pt x="116865" y="114332"/>
                    <a:pt x="115537" y="114332"/>
                  </a:cubicBezTo>
                  <a:cubicBezTo>
                    <a:pt x="114209" y="114332"/>
                    <a:pt x="112881" y="113017"/>
                    <a:pt x="111553" y="113017"/>
                  </a:cubicBezTo>
                  <a:cubicBezTo>
                    <a:pt x="110225" y="113017"/>
                    <a:pt x="110225" y="114332"/>
                    <a:pt x="107569" y="114332"/>
                  </a:cubicBezTo>
                  <a:cubicBezTo>
                    <a:pt x="106241" y="114332"/>
                    <a:pt x="106241" y="115647"/>
                    <a:pt x="106241" y="116962"/>
                  </a:cubicBezTo>
                  <a:cubicBezTo>
                    <a:pt x="106241" y="322086"/>
                    <a:pt x="106241" y="322086"/>
                    <a:pt x="106241" y="322086"/>
                  </a:cubicBezTo>
                  <a:cubicBezTo>
                    <a:pt x="106241" y="326031"/>
                    <a:pt x="104913" y="329976"/>
                    <a:pt x="100929" y="332605"/>
                  </a:cubicBezTo>
                  <a:cubicBezTo>
                    <a:pt x="98273" y="335235"/>
                    <a:pt x="95617" y="336550"/>
                    <a:pt x="90305" y="336550"/>
                  </a:cubicBezTo>
                  <a:cubicBezTo>
                    <a:pt x="86321" y="336550"/>
                    <a:pt x="83665" y="335235"/>
                    <a:pt x="79681" y="332605"/>
                  </a:cubicBezTo>
                  <a:cubicBezTo>
                    <a:pt x="77025" y="328661"/>
                    <a:pt x="75697" y="326031"/>
                    <a:pt x="75697" y="322086"/>
                  </a:cubicBezTo>
                  <a:cubicBezTo>
                    <a:pt x="75697" y="195856"/>
                    <a:pt x="75697" y="195856"/>
                    <a:pt x="75697" y="195856"/>
                  </a:cubicBezTo>
                  <a:cubicBezTo>
                    <a:pt x="75697" y="194541"/>
                    <a:pt x="74369" y="193226"/>
                    <a:pt x="73041" y="191911"/>
                  </a:cubicBezTo>
                  <a:cubicBezTo>
                    <a:pt x="71713" y="191911"/>
                    <a:pt x="70385" y="190596"/>
                    <a:pt x="69057" y="190596"/>
                  </a:cubicBezTo>
                  <a:cubicBezTo>
                    <a:pt x="69057" y="190596"/>
                    <a:pt x="66401" y="191911"/>
                    <a:pt x="65073" y="191911"/>
                  </a:cubicBezTo>
                  <a:cubicBezTo>
                    <a:pt x="62417" y="193226"/>
                    <a:pt x="62417" y="194541"/>
                    <a:pt x="62417" y="195856"/>
                  </a:cubicBezTo>
                  <a:cubicBezTo>
                    <a:pt x="62417" y="241877"/>
                    <a:pt x="62417" y="241877"/>
                    <a:pt x="62417" y="241877"/>
                  </a:cubicBezTo>
                  <a:cubicBezTo>
                    <a:pt x="62417" y="322086"/>
                    <a:pt x="62417" y="322086"/>
                    <a:pt x="62417" y="322086"/>
                  </a:cubicBezTo>
                  <a:cubicBezTo>
                    <a:pt x="62417" y="326031"/>
                    <a:pt x="61089" y="328661"/>
                    <a:pt x="57105" y="332605"/>
                  </a:cubicBezTo>
                  <a:cubicBezTo>
                    <a:pt x="54449" y="335235"/>
                    <a:pt x="50464" y="336550"/>
                    <a:pt x="46480" y="336550"/>
                  </a:cubicBezTo>
                  <a:cubicBezTo>
                    <a:pt x="42496" y="336550"/>
                    <a:pt x="38512" y="335235"/>
                    <a:pt x="35856" y="332605"/>
                  </a:cubicBezTo>
                  <a:cubicBezTo>
                    <a:pt x="33200" y="329976"/>
                    <a:pt x="31872" y="326031"/>
                    <a:pt x="31872" y="322086"/>
                  </a:cubicBezTo>
                  <a:cubicBezTo>
                    <a:pt x="31872" y="116962"/>
                    <a:pt x="31872" y="116962"/>
                    <a:pt x="31872" y="116962"/>
                  </a:cubicBezTo>
                  <a:cubicBezTo>
                    <a:pt x="31872" y="115647"/>
                    <a:pt x="30544" y="114332"/>
                    <a:pt x="29216" y="114332"/>
                  </a:cubicBezTo>
                  <a:cubicBezTo>
                    <a:pt x="27888" y="114332"/>
                    <a:pt x="26560" y="113017"/>
                    <a:pt x="26560" y="113017"/>
                  </a:cubicBezTo>
                  <a:cubicBezTo>
                    <a:pt x="25232" y="113017"/>
                    <a:pt x="23904" y="114332"/>
                    <a:pt x="22576" y="114332"/>
                  </a:cubicBezTo>
                  <a:cubicBezTo>
                    <a:pt x="21248" y="114332"/>
                    <a:pt x="19920" y="115647"/>
                    <a:pt x="19920" y="116962"/>
                  </a:cubicBezTo>
                  <a:cubicBezTo>
                    <a:pt x="19920" y="206375"/>
                    <a:pt x="19920" y="206375"/>
                    <a:pt x="19920" y="206375"/>
                  </a:cubicBezTo>
                  <a:cubicBezTo>
                    <a:pt x="19920" y="209005"/>
                    <a:pt x="19920" y="211635"/>
                    <a:pt x="17264" y="214264"/>
                  </a:cubicBezTo>
                  <a:cubicBezTo>
                    <a:pt x="14608" y="215579"/>
                    <a:pt x="13280" y="216894"/>
                    <a:pt x="10624" y="216894"/>
                  </a:cubicBezTo>
                  <a:cubicBezTo>
                    <a:pt x="7968" y="216894"/>
                    <a:pt x="5312" y="215579"/>
                    <a:pt x="2656" y="214264"/>
                  </a:cubicBezTo>
                  <a:cubicBezTo>
                    <a:pt x="1328" y="211635"/>
                    <a:pt x="0" y="209005"/>
                    <a:pt x="0" y="206375"/>
                  </a:cubicBezTo>
                  <a:cubicBezTo>
                    <a:pt x="0" y="111702"/>
                    <a:pt x="0" y="111702"/>
                    <a:pt x="0" y="111702"/>
                  </a:cubicBezTo>
                  <a:cubicBezTo>
                    <a:pt x="0" y="106443"/>
                    <a:pt x="0" y="102498"/>
                    <a:pt x="1328" y="98553"/>
                  </a:cubicBezTo>
                  <a:cubicBezTo>
                    <a:pt x="2656" y="94609"/>
                    <a:pt x="5312" y="90664"/>
                    <a:pt x="7968" y="86719"/>
                  </a:cubicBezTo>
                  <a:cubicBezTo>
                    <a:pt x="9296" y="84089"/>
                    <a:pt x="13280" y="81460"/>
                    <a:pt x="17264" y="78830"/>
                  </a:cubicBezTo>
                  <a:cubicBezTo>
                    <a:pt x="19920" y="77515"/>
                    <a:pt x="25232" y="76200"/>
                    <a:pt x="30544" y="76200"/>
                  </a:cubicBezTo>
                  <a:close/>
                  <a:moveTo>
                    <a:pt x="69057" y="0"/>
                  </a:moveTo>
                  <a:cubicBezTo>
                    <a:pt x="78169" y="0"/>
                    <a:pt x="85980" y="2667"/>
                    <a:pt x="92489" y="9335"/>
                  </a:cubicBezTo>
                  <a:cubicBezTo>
                    <a:pt x="98998" y="16002"/>
                    <a:pt x="101601" y="24003"/>
                    <a:pt x="101601" y="33338"/>
                  </a:cubicBezTo>
                  <a:cubicBezTo>
                    <a:pt x="101601" y="38672"/>
                    <a:pt x="101601" y="42672"/>
                    <a:pt x="98998" y="46673"/>
                  </a:cubicBezTo>
                  <a:cubicBezTo>
                    <a:pt x="97696" y="50673"/>
                    <a:pt x="95092" y="54674"/>
                    <a:pt x="92489" y="57341"/>
                  </a:cubicBezTo>
                  <a:cubicBezTo>
                    <a:pt x="89885" y="60008"/>
                    <a:pt x="85980" y="62675"/>
                    <a:pt x="82075" y="64008"/>
                  </a:cubicBezTo>
                  <a:cubicBezTo>
                    <a:pt x="78169" y="66675"/>
                    <a:pt x="72962" y="66675"/>
                    <a:pt x="69057" y="66675"/>
                  </a:cubicBezTo>
                  <a:cubicBezTo>
                    <a:pt x="63850" y="66675"/>
                    <a:pt x="59945" y="66675"/>
                    <a:pt x="56040" y="64008"/>
                  </a:cubicBezTo>
                  <a:cubicBezTo>
                    <a:pt x="52134" y="62675"/>
                    <a:pt x="48229" y="60008"/>
                    <a:pt x="45625" y="57341"/>
                  </a:cubicBezTo>
                  <a:cubicBezTo>
                    <a:pt x="43022" y="54674"/>
                    <a:pt x="40418" y="50673"/>
                    <a:pt x="39117" y="46673"/>
                  </a:cubicBezTo>
                  <a:cubicBezTo>
                    <a:pt x="37815" y="42672"/>
                    <a:pt x="36513" y="38672"/>
                    <a:pt x="36513" y="33338"/>
                  </a:cubicBezTo>
                  <a:cubicBezTo>
                    <a:pt x="36513" y="29337"/>
                    <a:pt x="37815" y="25337"/>
                    <a:pt x="39117" y="20003"/>
                  </a:cubicBezTo>
                  <a:cubicBezTo>
                    <a:pt x="40418" y="16002"/>
                    <a:pt x="43022" y="13335"/>
                    <a:pt x="45625" y="9335"/>
                  </a:cubicBezTo>
                  <a:cubicBezTo>
                    <a:pt x="48229" y="6668"/>
                    <a:pt x="52134" y="4001"/>
                    <a:pt x="56040" y="2667"/>
                  </a:cubicBezTo>
                  <a:cubicBezTo>
                    <a:pt x="59945" y="1334"/>
                    <a:pt x="63850" y="0"/>
                    <a:pt x="69057" y="0"/>
                  </a:cubicBezTo>
                  <a:close/>
                </a:path>
              </a:pathLst>
            </a:custGeom>
            <a:solidFill>
              <a:schemeClr val="tx1">
                <a:lumMod val="85000"/>
                <a:lumOff val="15000"/>
              </a:schemeClr>
            </a:solidFill>
            <a:ln>
              <a:noFill/>
            </a:ln>
          </p:spPr>
          <p:txBody>
            <a:bodyPr anchor="ctr"/>
            <a:lstStyle/>
            <a:p>
              <a:pPr algn="ctr"/>
              <a:endParaRPr>
                <a:latin typeface="微软雅黑" panose="020B0503020204020204" pitchFamily="34" charset="-122"/>
                <a:ea typeface="微软雅黑" panose="020B0503020204020204" pitchFamily="34" charset="-122"/>
                <a:cs typeface="+mn-ea"/>
                <a:sym typeface="+mn-lt"/>
              </a:endParaRPr>
            </a:p>
          </p:txBody>
        </p:sp>
        <p:sp>
          <p:nvSpPr>
            <p:cNvPr id="10" name="ValueShape"/>
            <p:cNvSpPr/>
            <p:nvPr/>
          </p:nvSpPr>
          <p:spPr>
            <a:xfrm>
              <a:off x="5445243" y="1008464"/>
              <a:ext cx="315867" cy="769697"/>
            </a:xfrm>
            <a:custGeom>
              <a:avLst/>
              <a:gdLst>
                <a:gd name="connsiteX0" fmla="*/ 30544 w 138113"/>
                <a:gd name="connsiteY0" fmla="*/ 76200 h 336550"/>
                <a:gd name="connsiteX1" fmla="*/ 102257 w 138113"/>
                <a:gd name="connsiteY1" fmla="*/ 76200 h 336550"/>
                <a:gd name="connsiteX2" fmla="*/ 116865 w 138113"/>
                <a:gd name="connsiteY2" fmla="*/ 78830 h 336550"/>
                <a:gd name="connsiteX3" fmla="*/ 128817 w 138113"/>
                <a:gd name="connsiteY3" fmla="*/ 86719 h 336550"/>
                <a:gd name="connsiteX4" fmla="*/ 135457 w 138113"/>
                <a:gd name="connsiteY4" fmla="*/ 98553 h 336550"/>
                <a:gd name="connsiteX5" fmla="*/ 138113 w 138113"/>
                <a:gd name="connsiteY5" fmla="*/ 111702 h 336550"/>
                <a:gd name="connsiteX6" fmla="*/ 138113 w 138113"/>
                <a:gd name="connsiteY6" fmla="*/ 206375 h 336550"/>
                <a:gd name="connsiteX7" fmla="*/ 135457 w 138113"/>
                <a:gd name="connsiteY7" fmla="*/ 214264 h 336550"/>
                <a:gd name="connsiteX8" fmla="*/ 127489 w 138113"/>
                <a:gd name="connsiteY8" fmla="*/ 216894 h 336550"/>
                <a:gd name="connsiteX9" fmla="*/ 120849 w 138113"/>
                <a:gd name="connsiteY9" fmla="*/ 214264 h 336550"/>
                <a:gd name="connsiteX10" fmla="*/ 118193 w 138113"/>
                <a:gd name="connsiteY10" fmla="*/ 206375 h 336550"/>
                <a:gd name="connsiteX11" fmla="*/ 118193 w 138113"/>
                <a:gd name="connsiteY11" fmla="*/ 116962 h 336550"/>
                <a:gd name="connsiteX12" fmla="*/ 115537 w 138113"/>
                <a:gd name="connsiteY12" fmla="*/ 114332 h 336550"/>
                <a:gd name="connsiteX13" fmla="*/ 111553 w 138113"/>
                <a:gd name="connsiteY13" fmla="*/ 113017 h 336550"/>
                <a:gd name="connsiteX14" fmla="*/ 107569 w 138113"/>
                <a:gd name="connsiteY14" fmla="*/ 114332 h 336550"/>
                <a:gd name="connsiteX15" fmla="*/ 106241 w 138113"/>
                <a:gd name="connsiteY15" fmla="*/ 116962 h 336550"/>
                <a:gd name="connsiteX16" fmla="*/ 106241 w 138113"/>
                <a:gd name="connsiteY16" fmla="*/ 322086 h 336550"/>
                <a:gd name="connsiteX17" fmla="*/ 100929 w 138113"/>
                <a:gd name="connsiteY17" fmla="*/ 332605 h 336550"/>
                <a:gd name="connsiteX18" fmla="*/ 90305 w 138113"/>
                <a:gd name="connsiteY18" fmla="*/ 336550 h 336550"/>
                <a:gd name="connsiteX19" fmla="*/ 79681 w 138113"/>
                <a:gd name="connsiteY19" fmla="*/ 332605 h 336550"/>
                <a:gd name="connsiteX20" fmla="*/ 75697 w 138113"/>
                <a:gd name="connsiteY20" fmla="*/ 322086 h 336550"/>
                <a:gd name="connsiteX21" fmla="*/ 75697 w 138113"/>
                <a:gd name="connsiteY21" fmla="*/ 195856 h 336550"/>
                <a:gd name="connsiteX22" fmla="*/ 73041 w 138113"/>
                <a:gd name="connsiteY22" fmla="*/ 191911 h 336550"/>
                <a:gd name="connsiteX23" fmla="*/ 69057 w 138113"/>
                <a:gd name="connsiteY23" fmla="*/ 190596 h 336550"/>
                <a:gd name="connsiteX24" fmla="*/ 65073 w 138113"/>
                <a:gd name="connsiteY24" fmla="*/ 191911 h 336550"/>
                <a:gd name="connsiteX25" fmla="*/ 62417 w 138113"/>
                <a:gd name="connsiteY25" fmla="*/ 195856 h 336550"/>
                <a:gd name="connsiteX26" fmla="*/ 62417 w 138113"/>
                <a:gd name="connsiteY26" fmla="*/ 241877 h 336550"/>
                <a:gd name="connsiteX27" fmla="*/ 62417 w 138113"/>
                <a:gd name="connsiteY27" fmla="*/ 322086 h 336550"/>
                <a:gd name="connsiteX28" fmla="*/ 57105 w 138113"/>
                <a:gd name="connsiteY28" fmla="*/ 332605 h 336550"/>
                <a:gd name="connsiteX29" fmla="*/ 46480 w 138113"/>
                <a:gd name="connsiteY29" fmla="*/ 336550 h 336550"/>
                <a:gd name="connsiteX30" fmla="*/ 35856 w 138113"/>
                <a:gd name="connsiteY30" fmla="*/ 332605 h 336550"/>
                <a:gd name="connsiteX31" fmla="*/ 31872 w 138113"/>
                <a:gd name="connsiteY31" fmla="*/ 322086 h 336550"/>
                <a:gd name="connsiteX32" fmla="*/ 31872 w 138113"/>
                <a:gd name="connsiteY32" fmla="*/ 116962 h 336550"/>
                <a:gd name="connsiteX33" fmla="*/ 29216 w 138113"/>
                <a:gd name="connsiteY33" fmla="*/ 114332 h 336550"/>
                <a:gd name="connsiteX34" fmla="*/ 26560 w 138113"/>
                <a:gd name="connsiteY34" fmla="*/ 113017 h 336550"/>
                <a:gd name="connsiteX35" fmla="*/ 22576 w 138113"/>
                <a:gd name="connsiteY35" fmla="*/ 114332 h 336550"/>
                <a:gd name="connsiteX36" fmla="*/ 19920 w 138113"/>
                <a:gd name="connsiteY36" fmla="*/ 116962 h 336550"/>
                <a:gd name="connsiteX37" fmla="*/ 19920 w 138113"/>
                <a:gd name="connsiteY37" fmla="*/ 206375 h 336550"/>
                <a:gd name="connsiteX38" fmla="*/ 17264 w 138113"/>
                <a:gd name="connsiteY38" fmla="*/ 214264 h 336550"/>
                <a:gd name="connsiteX39" fmla="*/ 10624 w 138113"/>
                <a:gd name="connsiteY39" fmla="*/ 216894 h 336550"/>
                <a:gd name="connsiteX40" fmla="*/ 2656 w 138113"/>
                <a:gd name="connsiteY40" fmla="*/ 214264 h 336550"/>
                <a:gd name="connsiteX41" fmla="*/ 0 w 138113"/>
                <a:gd name="connsiteY41" fmla="*/ 206375 h 336550"/>
                <a:gd name="connsiteX42" fmla="*/ 0 w 138113"/>
                <a:gd name="connsiteY42" fmla="*/ 111702 h 336550"/>
                <a:gd name="connsiteX43" fmla="*/ 1328 w 138113"/>
                <a:gd name="connsiteY43" fmla="*/ 98553 h 336550"/>
                <a:gd name="connsiteX44" fmla="*/ 7968 w 138113"/>
                <a:gd name="connsiteY44" fmla="*/ 86719 h 336550"/>
                <a:gd name="connsiteX45" fmla="*/ 17264 w 138113"/>
                <a:gd name="connsiteY45" fmla="*/ 78830 h 336550"/>
                <a:gd name="connsiteX46" fmla="*/ 30544 w 138113"/>
                <a:gd name="connsiteY46" fmla="*/ 76200 h 336550"/>
                <a:gd name="connsiteX47" fmla="*/ 69057 w 138113"/>
                <a:gd name="connsiteY47" fmla="*/ 0 h 336550"/>
                <a:gd name="connsiteX48" fmla="*/ 92489 w 138113"/>
                <a:gd name="connsiteY48" fmla="*/ 9335 h 336550"/>
                <a:gd name="connsiteX49" fmla="*/ 101601 w 138113"/>
                <a:gd name="connsiteY49" fmla="*/ 33338 h 336550"/>
                <a:gd name="connsiteX50" fmla="*/ 98998 w 138113"/>
                <a:gd name="connsiteY50" fmla="*/ 46673 h 336550"/>
                <a:gd name="connsiteX51" fmla="*/ 92489 w 138113"/>
                <a:gd name="connsiteY51" fmla="*/ 57341 h 336550"/>
                <a:gd name="connsiteX52" fmla="*/ 82075 w 138113"/>
                <a:gd name="connsiteY52" fmla="*/ 64008 h 336550"/>
                <a:gd name="connsiteX53" fmla="*/ 69057 w 138113"/>
                <a:gd name="connsiteY53" fmla="*/ 66675 h 336550"/>
                <a:gd name="connsiteX54" fmla="*/ 56040 w 138113"/>
                <a:gd name="connsiteY54" fmla="*/ 64008 h 336550"/>
                <a:gd name="connsiteX55" fmla="*/ 45625 w 138113"/>
                <a:gd name="connsiteY55" fmla="*/ 57341 h 336550"/>
                <a:gd name="connsiteX56" fmla="*/ 39117 w 138113"/>
                <a:gd name="connsiteY56" fmla="*/ 46673 h 336550"/>
                <a:gd name="connsiteX57" fmla="*/ 36513 w 138113"/>
                <a:gd name="connsiteY57" fmla="*/ 33338 h 336550"/>
                <a:gd name="connsiteX58" fmla="*/ 39117 w 138113"/>
                <a:gd name="connsiteY58" fmla="*/ 20003 h 336550"/>
                <a:gd name="connsiteX59" fmla="*/ 45625 w 138113"/>
                <a:gd name="connsiteY59" fmla="*/ 9335 h 336550"/>
                <a:gd name="connsiteX60" fmla="*/ 56040 w 138113"/>
                <a:gd name="connsiteY60" fmla="*/ 2667 h 336550"/>
                <a:gd name="connsiteX61" fmla="*/ 69057 w 138113"/>
                <a:gd name="connsiteY6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8113" h="336550">
                  <a:moveTo>
                    <a:pt x="30544" y="76200"/>
                  </a:moveTo>
                  <a:lnTo>
                    <a:pt x="102257" y="76200"/>
                  </a:lnTo>
                  <a:cubicBezTo>
                    <a:pt x="107569" y="76200"/>
                    <a:pt x="112881" y="77515"/>
                    <a:pt x="116865" y="78830"/>
                  </a:cubicBezTo>
                  <a:cubicBezTo>
                    <a:pt x="122177" y="81460"/>
                    <a:pt x="124833" y="84089"/>
                    <a:pt x="128817" y="86719"/>
                  </a:cubicBezTo>
                  <a:cubicBezTo>
                    <a:pt x="131473" y="90664"/>
                    <a:pt x="134129" y="94609"/>
                    <a:pt x="135457" y="98553"/>
                  </a:cubicBezTo>
                  <a:cubicBezTo>
                    <a:pt x="136785" y="102498"/>
                    <a:pt x="138113" y="106443"/>
                    <a:pt x="138113" y="111702"/>
                  </a:cubicBezTo>
                  <a:cubicBezTo>
                    <a:pt x="138113" y="206375"/>
                    <a:pt x="138113" y="206375"/>
                    <a:pt x="138113" y="206375"/>
                  </a:cubicBezTo>
                  <a:cubicBezTo>
                    <a:pt x="138113" y="209005"/>
                    <a:pt x="136785" y="211635"/>
                    <a:pt x="135457" y="214264"/>
                  </a:cubicBezTo>
                  <a:cubicBezTo>
                    <a:pt x="132801" y="215579"/>
                    <a:pt x="130145" y="216894"/>
                    <a:pt x="127489" y="216894"/>
                  </a:cubicBezTo>
                  <a:cubicBezTo>
                    <a:pt x="124833" y="216894"/>
                    <a:pt x="123505" y="215579"/>
                    <a:pt x="120849" y="214264"/>
                  </a:cubicBezTo>
                  <a:cubicBezTo>
                    <a:pt x="118193" y="211635"/>
                    <a:pt x="118193" y="209005"/>
                    <a:pt x="118193" y="206375"/>
                  </a:cubicBezTo>
                  <a:cubicBezTo>
                    <a:pt x="118193" y="116962"/>
                    <a:pt x="118193" y="116962"/>
                    <a:pt x="118193" y="116962"/>
                  </a:cubicBezTo>
                  <a:cubicBezTo>
                    <a:pt x="118193" y="115647"/>
                    <a:pt x="116865" y="114332"/>
                    <a:pt x="115537" y="114332"/>
                  </a:cubicBezTo>
                  <a:cubicBezTo>
                    <a:pt x="114209" y="114332"/>
                    <a:pt x="112881" y="113017"/>
                    <a:pt x="111553" y="113017"/>
                  </a:cubicBezTo>
                  <a:cubicBezTo>
                    <a:pt x="110225" y="113017"/>
                    <a:pt x="110225" y="114332"/>
                    <a:pt x="107569" y="114332"/>
                  </a:cubicBezTo>
                  <a:cubicBezTo>
                    <a:pt x="106241" y="114332"/>
                    <a:pt x="106241" y="115647"/>
                    <a:pt x="106241" y="116962"/>
                  </a:cubicBezTo>
                  <a:cubicBezTo>
                    <a:pt x="106241" y="322086"/>
                    <a:pt x="106241" y="322086"/>
                    <a:pt x="106241" y="322086"/>
                  </a:cubicBezTo>
                  <a:cubicBezTo>
                    <a:pt x="106241" y="326031"/>
                    <a:pt x="104913" y="329976"/>
                    <a:pt x="100929" y="332605"/>
                  </a:cubicBezTo>
                  <a:cubicBezTo>
                    <a:pt x="98273" y="335235"/>
                    <a:pt x="95617" y="336550"/>
                    <a:pt x="90305" y="336550"/>
                  </a:cubicBezTo>
                  <a:cubicBezTo>
                    <a:pt x="86321" y="336550"/>
                    <a:pt x="83665" y="335235"/>
                    <a:pt x="79681" y="332605"/>
                  </a:cubicBezTo>
                  <a:cubicBezTo>
                    <a:pt x="77025" y="328661"/>
                    <a:pt x="75697" y="326031"/>
                    <a:pt x="75697" y="322086"/>
                  </a:cubicBezTo>
                  <a:cubicBezTo>
                    <a:pt x="75697" y="195856"/>
                    <a:pt x="75697" y="195856"/>
                    <a:pt x="75697" y="195856"/>
                  </a:cubicBezTo>
                  <a:cubicBezTo>
                    <a:pt x="75697" y="194541"/>
                    <a:pt x="74369" y="193226"/>
                    <a:pt x="73041" y="191911"/>
                  </a:cubicBezTo>
                  <a:cubicBezTo>
                    <a:pt x="71713" y="191911"/>
                    <a:pt x="70385" y="190596"/>
                    <a:pt x="69057" y="190596"/>
                  </a:cubicBezTo>
                  <a:cubicBezTo>
                    <a:pt x="69057" y="190596"/>
                    <a:pt x="66401" y="191911"/>
                    <a:pt x="65073" y="191911"/>
                  </a:cubicBezTo>
                  <a:cubicBezTo>
                    <a:pt x="62417" y="193226"/>
                    <a:pt x="62417" y="194541"/>
                    <a:pt x="62417" y="195856"/>
                  </a:cubicBezTo>
                  <a:cubicBezTo>
                    <a:pt x="62417" y="241877"/>
                    <a:pt x="62417" y="241877"/>
                    <a:pt x="62417" y="241877"/>
                  </a:cubicBezTo>
                  <a:cubicBezTo>
                    <a:pt x="62417" y="322086"/>
                    <a:pt x="62417" y="322086"/>
                    <a:pt x="62417" y="322086"/>
                  </a:cubicBezTo>
                  <a:cubicBezTo>
                    <a:pt x="62417" y="326031"/>
                    <a:pt x="61089" y="328661"/>
                    <a:pt x="57105" y="332605"/>
                  </a:cubicBezTo>
                  <a:cubicBezTo>
                    <a:pt x="54449" y="335235"/>
                    <a:pt x="50464" y="336550"/>
                    <a:pt x="46480" y="336550"/>
                  </a:cubicBezTo>
                  <a:cubicBezTo>
                    <a:pt x="42496" y="336550"/>
                    <a:pt x="38512" y="335235"/>
                    <a:pt x="35856" y="332605"/>
                  </a:cubicBezTo>
                  <a:cubicBezTo>
                    <a:pt x="33200" y="329976"/>
                    <a:pt x="31872" y="326031"/>
                    <a:pt x="31872" y="322086"/>
                  </a:cubicBezTo>
                  <a:cubicBezTo>
                    <a:pt x="31872" y="116962"/>
                    <a:pt x="31872" y="116962"/>
                    <a:pt x="31872" y="116962"/>
                  </a:cubicBezTo>
                  <a:cubicBezTo>
                    <a:pt x="31872" y="115647"/>
                    <a:pt x="30544" y="114332"/>
                    <a:pt x="29216" y="114332"/>
                  </a:cubicBezTo>
                  <a:cubicBezTo>
                    <a:pt x="27888" y="114332"/>
                    <a:pt x="26560" y="113017"/>
                    <a:pt x="26560" y="113017"/>
                  </a:cubicBezTo>
                  <a:cubicBezTo>
                    <a:pt x="25232" y="113017"/>
                    <a:pt x="23904" y="114332"/>
                    <a:pt x="22576" y="114332"/>
                  </a:cubicBezTo>
                  <a:cubicBezTo>
                    <a:pt x="21248" y="114332"/>
                    <a:pt x="19920" y="115647"/>
                    <a:pt x="19920" y="116962"/>
                  </a:cubicBezTo>
                  <a:cubicBezTo>
                    <a:pt x="19920" y="206375"/>
                    <a:pt x="19920" y="206375"/>
                    <a:pt x="19920" y="206375"/>
                  </a:cubicBezTo>
                  <a:cubicBezTo>
                    <a:pt x="19920" y="209005"/>
                    <a:pt x="19920" y="211635"/>
                    <a:pt x="17264" y="214264"/>
                  </a:cubicBezTo>
                  <a:cubicBezTo>
                    <a:pt x="14608" y="215579"/>
                    <a:pt x="13280" y="216894"/>
                    <a:pt x="10624" y="216894"/>
                  </a:cubicBezTo>
                  <a:cubicBezTo>
                    <a:pt x="7968" y="216894"/>
                    <a:pt x="5312" y="215579"/>
                    <a:pt x="2656" y="214264"/>
                  </a:cubicBezTo>
                  <a:cubicBezTo>
                    <a:pt x="1328" y="211635"/>
                    <a:pt x="0" y="209005"/>
                    <a:pt x="0" y="206375"/>
                  </a:cubicBezTo>
                  <a:cubicBezTo>
                    <a:pt x="0" y="111702"/>
                    <a:pt x="0" y="111702"/>
                    <a:pt x="0" y="111702"/>
                  </a:cubicBezTo>
                  <a:cubicBezTo>
                    <a:pt x="0" y="106443"/>
                    <a:pt x="0" y="102498"/>
                    <a:pt x="1328" y="98553"/>
                  </a:cubicBezTo>
                  <a:cubicBezTo>
                    <a:pt x="2656" y="94609"/>
                    <a:pt x="5312" y="90664"/>
                    <a:pt x="7968" y="86719"/>
                  </a:cubicBezTo>
                  <a:cubicBezTo>
                    <a:pt x="9296" y="84089"/>
                    <a:pt x="13280" y="81460"/>
                    <a:pt x="17264" y="78830"/>
                  </a:cubicBezTo>
                  <a:cubicBezTo>
                    <a:pt x="19920" y="77515"/>
                    <a:pt x="25232" y="76200"/>
                    <a:pt x="30544" y="76200"/>
                  </a:cubicBezTo>
                  <a:close/>
                  <a:moveTo>
                    <a:pt x="69057" y="0"/>
                  </a:moveTo>
                  <a:cubicBezTo>
                    <a:pt x="78169" y="0"/>
                    <a:pt x="85980" y="2667"/>
                    <a:pt x="92489" y="9335"/>
                  </a:cubicBezTo>
                  <a:cubicBezTo>
                    <a:pt x="98998" y="16002"/>
                    <a:pt x="101601" y="24003"/>
                    <a:pt x="101601" y="33338"/>
                  </a:cubicBezTo>
                  <a:cubicBezTo>
                    <a:pt x="101601" y="38672"/>
                    <a:pt x="101601" y="42672"/>
                    <a:pt x="98998" y="46673"/>
                  </a:cubicBezTo>
                  <a:cubicBezTo>
                    <a:pt x="97696" y="50673"/>
                    <a:pt x="95092" y="54674"/>
                    <a:pt x="92489" y="57341"/>
                  </a:cubicBezTo>
                  <a:cubicBezTo>
                    <a:pt x="89885" y="60008"/>
                    <a:pt x="85980" y="62675"/>
                    <a:pt x="82075" y="64008"/>
                  </a:cubicBezTo>
                  <a:cubicBezTo>
                    <a:pt x="78169" y="66675"/>
                    <a:pt x="72962" y="66675"/>
                    <a:pt x="69057" y="66675"/>
                  </a:cubicBezTo>
                  <a:cubicBezTo>
                    <a:pt x="63850" y="66675"/>
                    <a:pt x="59945" y="66675"/>
                    <a:pt x="56040" y="64008"/>
                  </a:cubicBezTo>
                  <a:cubicBezTo>
                    <a:pt x="52134" y="62675"/>
                    <a:pt x="48229" y="60008"/>
                    <a:pt x="45625" y="57341"/>
                  </a:cubicBezTo>
                  <a:cubicBezTo>
                    <a:pt x="43022" y="54674"/>
                    <a:pt x="40418" y="50673"/>
                    <a:pt x="39117" y="46673"/>
                  </a:cubicBezTo>
                  <a:cubicBezTo>
                    <a:pt x="37815" y="42672"/>
                    <a:pt x="36513" y="38672"/>
                    <a:pt x="36513" y="33338"/>
                  </a:cubicBezTo>
                  <a:cubicBezTo>
                    <a:pt x="36513" y="29337"/>
                    <a:pt x="37815" y="25337"/>
                    <a:pt x="39117" y="20003"/>
                  </a:cubicBezTo>
                  <a:cubicBezTo>
                    <a:pt x="40418" y="16002"/>
                    <a:pt x="43022" y="13335"/>
                    <a:pt x="45625" y="9335"/>
                  </a:cubicBezTo>
                  <a:cubicBezTo>
                    <a:pt x="48229" y="6668"/>
                    <a:pt x="52134" y="4001"/>
                    <a:pt x="56040" y="2667"/>
                  </a:cubicBezTo>
                  <a:cubicBezTo>
                    <a:pt x="59945" y="1334"/>
                    <a:pt x="63850" y="0"/>
                    <a:pt x="69057" y="0"/>
                  </a:cubicBezTo>
                  <a:close/>
                </a:path>
              </a:pathLst>
            </a:custGeom>
            <a:solidFill>
              <a:schemeClr val="tx1">
                <a:lumMod val="85000"/>
                <a:lumOff val="15000"/>
              </a:schemeClr>
            </a:solidFill>
            <a:ln>
              <a:noFill/>
            </a:ln>
          </p:spPr>
          <p:txBody>
            <a:bodyPr anchor="ctr"/>
            <a:lstStyle/>
            <a:p>
              <a:pPr algn="ctr"/>
              <a:endParaRPr>
                <a:latin typeface="微软雅黑" panose="020B0503020204020204" pitchFamily="34" charset="-122"/>
                <a:ea typeface="微软雅黑" panose="020B0503020204020204" pitchFamily="34" charset="-122"/>
                <a:cs typeface="+mn-ea"/>
                <a:sym typeface="+mn-lt"/>
              </a:endParaRPr>
            </a:p>
          </p:txBody>
        </p:sp>
        <p:sp>
          <p:nvSpPr>
            <p:cNvPr id="11" name="ValueShape"/>
            <p:cNvSpPr/>
            <p:nvPr/>
          </p:nvSpPr>
          <p:spPr>
            <a:xfrm>
              <a:off x="6016743" y="1008464"/>
              <a:ext cx="315867" cy="769697"/>
            </a:xfrm>
            <a:custGeom>
              <a:avLst/>
              <a:gdLst>
                <a:gd name="connsiteX0" fmla="*/ 30544 w 138113"/>
                <a:gd name="connsiteY0" fmla="*/ 76200 h 336550"/>
                <a:gd name="connsiteX1" fmla="*/ 102257 w 138113"/>
                <a:gd name="connsiteY1" fmla="*/ 76200 h 336550"/>
                <a:gd name="connsiteX2" fmla="*/ 116865 w 138113"/>
                <a:gd name="connsiteY2" fmla="*/ 78830 h 336550"/>
                <a:gd name="connsiteX3" fmla="*/ 128817 w 138113"/>
                <a:gd name="connsiteY3" fmla="*/ 86719 h 336550"/>
                <a:gd name="connsiteX4" fmla="*/ 135457 w 138113"/>
                <a:gd name="connsiteY4" fmla="*/ 98553 h 336550"/>
                <a:gd name="connsiteX5" fmla="*/ 138113 w 138113"/>
                <a:gd name="connsiteY5" fmla="*/ 111702 h 336550"/>
                <a:gd name="connsiteX6" fmla="*/ 138113 w 138113"/>
                <a:gd name="connsiteY6" fmla="*/ 206375 h 336550"/>
                <a:gd name="connsiteX7" fmla="*/ 135457 w 138113"/>
                <a:gd name="connsiteY7" fmla="*/ 214264 h 336550"/>
                <a:gd name="connsiteX8" fmla="*/ 127489 w 138113"/>
                <a:gd name="connsiteY8" fmla="*/ 216894 h 336550"/>
                <a:gd name="connsiteX9" fmla="*/ 120849 w 138113"/>
                <a:gd name="connsiteY9" fmla="*/ 214264 h 336550"/>
                <a:gd name="connsiteX10" fmla="*/ 118193 w 138113"/>
                <a:gd name="connsiteY10" fmla="*/ 206375 h 336550"/>
                <a:gd name="connsiteX11" fmla="*/ 118193 w 138113"/>
                <a:gd name="connsiteY11" fmla="*/ 116962 h 336550"/>
                <a:gd name="connsiteX12" fmla="*/ 115537 w 138113"/>
                <a:gd name="connsiteY12" fmla="*/ 114332 h 336550"/>
                <a:gd name="connsiteX13" fmla="*/ 111553 w 138113"/>
                <a:gd name="connsiteY13" fmla="*/ 113017 h 336550"/>
                <a:gd name="connsiteX14" fmla="*/ 107569 w 138113"/>
                <a:gd name="connsiteY14" fmla="*/ 114332 h 336550"/>
                <a:gd name="connsiteX15" fmla="*/ 106241 w 138113"/>
                <a:gd name="connsiteY15" fmla="*/ 116962 h 336550"/>
                <a:gd name="connsiteX16" fmla="*/ 106241 w 138113"/>
                <a:gd name="connsiteY16" fmla="*/ 322086 h 336550"/>
                <a:gd name="connsiteX17" fmla="*/ 100929 w 138113"/>
                <a:gd name="connsiteY17" fmla="*/ 332605 h 336550"/>
                <a:gd name="connsiteX18" fmla="*/ 90305 w 138113"/>
                <a:gd name="connsiteY18" fmla="*/ 336550 h 336550"/>
                <a:gd name="connsiteX19" fmla="*/ 79681 w 138113"/>
                <a:gd name="connsiteY19" fmla="*/ 332605 h 336550"/>
                <a:gd name="connsiteX20" fmla="*/ 75697 w 138113"/>
                <a:gd name="connsiteY20" fmla="*/ 322086 h 336550"/>
                <a:gd name="connsiteX21" fmla="*/ 75697 w 138113"/>
                <a:gd name="connsiteY21" fmla="*/ 195856 h 336550"/>
                <a:gd name="connsiteX22" fmla="*/ 73041 w 138113"/>
                <a:gd name="connsiteY22" fmla="*/ 191911 h 336550"/>
                <a:gd name="connsiteX23" fmla="*/ 69057 w 138113"/>
                <a:gd name="connsiteY23" fmla="*/ 190596 h 336550"/>
                <a:gd name="connsiteX24" fmla="*/ 65073 w 138113"/>
                <a:gd name="connsiteY24" fmla="*/ 191911 h 336550"/>
                <a:gd name="connsiteX25" fmla="*/ 62417 w 138113"/>
                <a:gd name="connsiteY25" fmla="*/ 195856 h 336550"/>
                <a:gd name="connsiteX26" fmla="*/ 62417 w 138113"/>
                <a:gd name="connsiteY26" fmla="*/ 241877 h 336550"/>
                <a:gd name="connsiteX27" fmla="*/ 62417 w 138113"/>
                <a:gd name="connsiteY27" fmla="*/ 322086 h 336550"/>
                <a:gd name="connsiteX28" fmla="*/ 57105 w 138113"/>
                <a:gd name="connsiteY28" fmla="*/ 332605 h 336550"/>
                <a:gd name="connsiteX29" fmla="*/ 46480 w 138113"/>
                <a:gd name="connsiteY29" fmla="*/ 336550 h 336550"/>
                <a:gd name="connsiteX30" fmla="*/ 35856 w 138113"/>
                <a:gd name="connsiteY30" fmla="*/ 332605 h 336550"/>
                <a:gd name="connsiteX31" fmla="*/ 31872 w 138113"/>
                <a:gd name="connsiteY31" fmla="*/ 322086 h 336550"/>
                <a:gd name="connsiteX32" fmla="*/ 31872 w 138113"/>
                <a:gd name="connsiteY32" fmla="*/ 116962 h 336550"/>
                <a:gd name="connsiteX33" fmla="*/ 29216 w 138113"/>
                <a:gd name="connsiteY33" fmla="*/ 114332 h 336550"/>
                <a:gd name="connsiteX34" fmla="*/ 26560 w 138113"/>
                <a:gd name="connsiteY34" fmla="*/ 113017 h 336550"/>
                <a:gd name="connsiteX35" fmla="*/ 22576 w 138113"/>
                <a:gd name="connsiteY35" fmla="*/ 114332 h 336550"/>
                <a:gd name="connsiteX36" fmla="*/ 19920 w 138113"/>
                <a:gd name="connsiteY36" fmla="*/ 116962 h 336550"/>
                <a:gd name="connsiteX37" fmla="*/ 19920 w 138113"/>
                <a:gd name="connsiteY37" fmla="*/ 206375 h 336550"/>
                <a:gd name="connsiteX38" fmla="*/ 17264 w 138113"/>
                <a:gd name="connsiteY38" fmla="*/ 214264 h 336550"/>
                <a:gd name="connsiteX39" fmla="*/ 10624 w 138113"/>
                <a:gd name="connsiteY39" fmla="*/ 216894 h 336550"/>
                <a:gd name="connsiteX40" fmla="*/ 2656 w 138113"/>
                <a:gd name="connsiteY40" fmla="*/ 214264 h 336550"/>
                <a:gd name="connsiteX41" fmla="*/ 0 w 138113"/>
                <a:gd name="connsiteY41" fmla="*/ 206375 h 336550"/>
                <a:gd name="connsiteX42" fmla="*/ 0 w 138113"/>
                <a:gd name="connsiteY42" fmla="*/ 111702 h 336550"/>
                <a:gd name="connsiteX43" fmla="*/ 1328 w 138113"/>
                <a:gd name="connsiteY43" fmla="*/ 98553 h 336550"/>
                <a:gd name="connsiteX44" fmla="*/ 7968 w 138113"/>
                <a:gd name="connsiteY44" fmla="*/ 86719 h 336550"/>
                <a:gd name="connsiteX45" fmla="*/ 17264 w 138113"/>
                <a:gd name="connsiteY45" fmla="*/ 78830 h 336550"/>
                <a:gd name="connsiteX46" fmla="*/ 30544 w 138113"/>
                <a:gd name="connsiteY46" fmla="*/ 76200 h 336550"/>
                <a:gd name="connsiteX47" fmla="*/ 69057 w 138113"/>
                <a:gd name="connsiteY47" fmla="*/ 0 h 336550"/>
                <a:gd name="connsiteX48" fmla="*/ 92489 w 138113"/>
                <a:gd name="connsiteY48" fmla="*/ 9335 h 336550"/>
                <a:gd name="connsiteX49" fmla="*/ 101601 w 138113"/>
                <a:gd name="connsiteY49" fmla="*/ 33338 h 336550"/>
                <a:gd name="connsiteX50" fmla="*/ 98998 w 138113"/>
                <a:gd name="connsiteY50" fmla="*/ 46673 h 336550"/>
                <a:gd name="connsiteX51" fmla="*/ 92489 w 138113"/>
                <a:gd name="connsiteY51" fmla="*/ 57341 h 336550"/>
                <a:gd name="connsiteX52" fmla="*/ 82075 w 138113"/>
                <a:gd name="connsiteY52" fmla="*/ 64008 h 336550"/>
                <a:gd name="connsiteX53" fmla="*/ 69057 w 138113"/>
                <a:gd name="connsiteY53" fmla="*/ 66675 h 336550"/>
                <a:gd name="connsiteX54" fmla="*/ 56040 w 138113"/>
                <a:gd name="connsiteY54" fmla="*/ 64008 h 336550"/>
                <a:gd name="connsiteX55" fmla="*/ 45625 w 138113"/>
                <a:gd name="connsiteY55" fmla="*/ 57341 h 336550"/>
                <a:gd name="connsiteX56" fmla="*/ 39117 w 138113"/>
                <a:gd name="connsiteY56" fmla="*/ 46673 h 336550"/>
                <a:gd name="connsiteX57" fmla="*/ 36513 w 138113"/>
                <a:gd name="connsiteY57" fmla="*/ 33338 h 336550"/>
                <a:gd name="connsiteX58" fmla="*/ 39117 w 138113"/>
                <a:gd name="connsiteY58" fmla="*/ 20003 h 336550"/>
                <a:gd name="connsiteX59" fmla="*/ 45625 w 138113"/>
                <a:gd name="connsiteY59" fmla="*/ 9335 h 336550"/>
                <a:gd name="connsiteX60" fmla="*/ 56040 w 138113"/>
                <a:gd name="connsiteY60" fmla="*/ 2667 h 336550"/>
                <a:gd name="connsiteX61" fmla="*/ 69057 w 138113"/>
                <a:gd name="connsiteY6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8113" h="336550">
                  <a:moveTo>
                    <a:pt x="30544" y="76200"/>
                  </a:moveTo>
                  <a:lnTo>
                    <a:pt x="102257" y="76200"/>
                  </a:lnTo>
                  <a:cubicBezTo>
                    <a:pt x="107569" y="76200"/>
                    <a:pt x="112881" y="77515"/>
                    <a:pt x="116865" y="78830"/>
                  </a:cubicBezTo>
                  <a:cubicBezTo>
                    <a:pt x="122177" y="81460"/>
                    <a:pt x="124833" y="84089"/>
                    <a:pt x="128817" y="86719"/>
                  </a:cubicBezTo>
                  <a:cubicBezTo>
                    <a:pt x="131473" y="90664"/>
                    <a:pt x="134129" y="94609"/>
                    <a:pt x="135457" y="98553"/>
                  </a:cubicBezTo>
                  <a:cubicBezTo>
                    <a:pt x="136785" y="102498"/>
                    <a:pt x="138113" y="106443"/>
                    <a:pt x="138113" y="111702"/>
                  </a:cubicBezTo>
                  <a:cubicBezTo>
                    <a:pt x="138113" y="206375"/>
                    <a:pt x="138113" y="206375"/>
                    <a:pt x="138113" y="206375"/>
                  </a:cubicBezTo>
                  <a:cubicBezTo>
                    <a:pt x="138113" y="209005"/>
                    <a:pt x="136785" y="211635"/>
                    <a:pt x="135457" y="214264"/>
                  </a:cubicBezTo>
                  <a:cubicBezTo>
                    <a:pt x="132801" y="215579"/>
                    <a:pt x="130145" y="216894"/>
                    <a:pt x="127489" y="216894"/>
                  </a:cubicBezTo>
                  <a:cubicBezTo>
                    <a:pt x="124833" y="216894"/>
                    <a:pt x="123505" y="215579"/>
                    <a:pt x="120849" y="214264"/>
                  </a:cubicBezTo>
                  <a:cubicBezTo>
                    <a:pt x="118193" y="211635"/>
                    <a:pt x="118193" y="209005"/>
                    <a:pt x="118193" y="206375"/>
                  </a:cubicBezTo>
                  <a:cubicBezTo>
                    <a:pt x="118193" y="116962"/>
                    <a:pt x="118193" y="116962"/>
                    <a:pt x="118193" y="116962"/>
                  </a:cubicBezTo>
                  <a:cubicBezTo>
                    <a:pt x="118193" y="115647"/>
                    <a:pt x="116865" y="114332"/>
                    <a:pt x="115537" y="114332"/>
                  </a:cubicBezTo>
                  <a:cubicBezTo>
                    <a:pt x="114209" y="114332"/>
                    <a:pt x="112881" y="113017"/>
                    <a:pt x="111553" y="113017"/>
                  </a:cubicBezTo>
                  <a:cubicBezTo>
                    <a:pt x="110225" y="113017"/>
                    <a:pt x="110225" y="114332"/>
                    <a:pt x="107569" y="114332"/>
                  </a:cubicBezTo>
                  <a:cubicBezTo>
                    <a:pt x="106241" y="114332"/>
                    <a:pt x="106241" y="115647"/>
                    <a:pt x="106241" y="116962"/>
                  </a:cubicBezTo>
                  <a:cubicBezTo>
                    <a:pt x="106241" y="322086"/>
                    <a:pt x="106241" y="322086"/>
                    <a:pt x="106241" y="322086"/>
                  </a:cubicBezTo>
                  <a:cubicBezTo>
                    <a:pt x="106241" y="326031"/>
                    <a:pt x="104913" y="329976"/>
                    <a:pt x="100929" y="332605"/>
                  </a:cubicBezTo>
                  <a:cubicBezTo>
                    <a:pt x="98273" y="335235"/>
                    <a:pt x="95617" y="336550"/>
                    <a:pt x="90305" y="336550"/>
                  </a:cubicBezTo>
                  <a:cubicBezTo>
                    <a:pt x="86321" y="336550"/>
                    <a:pt x="83665" y="335235"/>
                    <a:pt x="79681" y="332605"/>
                  </a:cubicBezTo>
                  <a:cubicBezTo>
                    <a:pt x="77025" y="328661"/>
                    <a:pt x="75697" y="326031"/>
                    <a:pt x="75697" y="322086"/>
                  </a:cubicBezTo>
                  <a:cubicBezTo>
                    <a:pt x="75697" y="195856"/>
                    <a:pt x="75697" y="195856"/>
                    <a:pt x="75697" y="195856"/>
                  </a:cubicBezTo>
                  <a:cubicBezTo>
                    <a:pt x="75697" y="194541"/>
                    <a:pt x="74369" y="193226"/>
                    <a:pt x="73041" y="191911"/>
                  </a:cubicBezTo>
                  <a:cubicBezTo>
                    <a:pt x="71713" y="191911"/>
                    <a:pt x="70385" y="190596"/>
                    <a:pt x="69057" y="190596"/>
                  </a:cubicBezTo>
                  <a:cubicBezTo>
                    <a:pt x="69057" y="190596"/>
                    <a:pt x="66401" y="191911"/>
                    <a:pt x="65073" y="191911"/>
                  </a:cubicBezTo>
                  <a:cubicBezTo>
                    <a:pt x="62417" y="193226"/>
                    <a:pt x="62417" y="194541"/>
                    <a:pt x="62417" y="195856"/>
                  </a:cubicBezTo>
                  <a:cubicBezTo>
                    <a:pt x="62417" y="241877"/>
                    <a:pt x="62417" y="241877"/>
                    <a:pt x="62417" y="241877"/>
                  </a:cubicBezTo>
                  <a:cubicBezTo>
                    <a:pt x="62417" y="322086"/>
                    <a:pt x="62417" y="322086"/>
                    <a:pt x="62417" y="322086"/>
                  </a:cubicBezTo>
                  <a:cubicBezTo>
                    <a:pt x="62417" y="326031"/>
                    <a:pt x="61089" y="328661"/>
                    <a:pt x="57105" y="332605"/>
                  </a:cubicBezTo>
                  <a:cubicBezTo>
                    <a:pt x="54449" y="335235"/>
                    <a:pt x="50464" y="336550"/>
                    <a:pt x="46480" y="336550"/>
                  </a:cubicBezTo>
                  <a:cubicBezTo>
                    <a:pt x="42496" y="336550"/>
                    <a:pt x="38512" y="335235"/>
                    <a:pt x="35856" y="332605"/>
                  </a:cubicBezTo>
                  <a:cubicBezTo>
                    <a:pt x="33200" y="329976"/>
                    <a:pt x="31872" y="326031"/>
                    <a:pt x="31872" y="322086"/>
                  </a:cubicBezTo>
                  <a:cubicBezTo>
                    <a:pt x="31872" y="116962"/>
                    <a:pt x="31872" y="116962"/>
                    <a:pt x="31872" y="116962"/>
                  </a:cubicBezTo>
                  <a:cubicBezTo>
                    <a:pt x="31872" y="115647"/>
                    <a:pt x="30544" y="114332"/>
                    <a:pt x="29216" y="114332"/>
                  </a:cubicBezTo>
                  <a:cubicBezTo>
                    <a:pt x="27888" y="114332"/>
                    <a:pt x="26560" y="113017"/>
                    <a:pt x="26560" y="113017"/>
                  </a:cubicBezTo>
                  <a:cubicBezTo>
                    <a:pt x="25232" y="113017"/>
                    <a:pt x="23904" y="114332"/>
                    <a:pt x="22576" y="114332"/>
                  </a:cubicBezTo>
                  <a:cubicBezTo>
                    <a:pt x="21248" y="114332"/>
                    <a:pt x="19920" y="115647"/>
                    <a:pt x="19920" y="116962"/>
                  </a:cubicBezTo>
                  <a:cubicBezTo>
                    <a:pt x="19920" y="206375"/>
                    <a:pt x="19920" y="206375"/>
                    <a:pt x="19920" y="206375"/>
                  </a:cubicBezTo>
                  <a:cubicBezTo>
                    <a:pt x="19920" y="209005"/>
                    <a:pt x="19920" y="211635"/>
                    <a:pt x="17264" y="214264"/>
                  </a:cubicBezTo>
                  <a:cubicBezTo>
                    <a:pt x="14608" y="215579"/>
                    <a:pt x="13280" y="216894"/>
                    <a:pt x="10624" y="216894"/>
                  </a:cubicBezTo>
                  <a:cubicBezTo>
                    <a:pt x="7968" y="216894"/>
                    <a:pt x="5312" y="215579"/>
                    <a:pt x="2656" y="214264"/>
                  </a:cubicBezTo>
                  <a:cubicBezTo>
                    <a:pt x="1328" y="211635"/>
                    <a:pt x="0" y="209005"/>
                    <a:pt x="0" y="206375"/>
                  </a:cubicBezTo>
                  <a:cubicBezTo>
                    <a:pt x="0" y="111702"/>
                    <a:pt x="0" y="111702"/>
                    <a:pt x="0" y="111702"/>
                  </a:cubicBezTo>
                  <a:cubicBezTo>
                    <a:pt x="0" y="106443"/>
                    <a:pt x="0" y="102498"/>
                    <a:pt x="1328" y="98553"/>
                  </a:cubicBezTo>
                  <a:cubicBezTo>
                    <a:pt x="2656" y="94609"/>
                    <a:pt x="5312" y="90664"/>
                    <a:pt x="7968" y="86719"/>
                  </a:cubicBezTo>
                  <a:cubicBezTo>
                    <a:pt x="9296" y="84089"/>
                    <a:pt x="13280" y="81460"/>
                    <a:pt x="17264" y="78830"/>
                  </a:cubicBezTo>
                  <a:cubicBezTo>
                    <a:pt x="19920" y="77515"/>
                    <a:pt x="25232" y="76200"/>
                    <a:pt x="30544" y="76200"/>
                  </a:cubicBezTo>
                  <a:close/>
                  <a:moveTo>
                    <a:pt x="69057" y="0"/>
                  </a:moveTo>
                  <a:cubicBezTo>
                    <a:pt x="78169" y="0"/>
                    <a:pt x="85980" y="2667"/>
                    <a:pt x="92489" y="9335"/>
                  </a:cubicBezTo>
                  <a:cubicBezTo>
                    <a:pt x="98998" y="16002"/>
                    <a:pt x="101601" y="24003"/>
                    <a:pt x="101601" y="33338"/>
                  </a:cubicBezTo>
                  <a:cubicBezTo>
                    <a:pt x="101601" y="38672"/>
                    <a:pt x="101601" y="42672"/>
                    <a:pt x="98998" y="46673"/>
                  </a:cubicBezTo>
                  <a:cubicBezTo>
                    <a:pt x="97696" y="50673"/>
                    <a:pt x="95092" y="54674"/>
                    <a:pt x="92489" y="57341"/>
                  </a:cubicBezTo>
                  <a:cubicBezTo>
                    <a:pt x="89885" y="60008"/>
                    <a:pt x="85980" y="62675"/>
                    <a:pt x="82075" y="64008"/>
                  </a:cubicBezTo>
                  <a:cubicBezTo>
                    <a:pt x="78169" y="66675"/>
                    <a:pt x="72962" y="66675"/>
                    <a:pt x="69057" y="66675"/>
                  </a:cubicBezTo>
                  <a:cubicBezTo>
                    <a:pt x="63850" y="66675"/>
                    <a:pt x="59945" y="66675"/>
                    <a:pt x="56040" y="64008"/>
                  </a:cubicBezTo>
                  <a:cubicBezTo>
                    <a:pt x="52134" y="62675"/>
                    <a:pt x="48229" y="60008"/>
                    <a:pt x="45625" y="57341"/>
                  </a:cubicBezTo>
                  <a:cubicBezTo>
                    <a:pt x="43022" y="54674"/>
                    <a:pt x="40418" y="50673"/>
                    <a:pt x="39117" y="46673"/>
                  </a:cubicBezTo>
                  <a:cubicBezTo>
                    <a:pt x="37815" y="42672"/>
                    <a:pt x="36513" y="38672"/>
                    <a:pt x="36513" y="33338"/>
                  </a:cubicBezTo>
                  <a:cubicBezTo>
                    <a:pt x="36513" y="29337"/>
                    <a:pt x="37815" y="25337"/>
                    <a:pt x="39117" y="20003"/>
                  </a:cubicBezTo>
                  <a:cubicBezTo>
                    <a:pt x="40418" y="16002"/>
                    <a:pt x="43022" y="13335"/>
                    <a:pt x="45625" y="9335"/>
                  </a:cubicBezTo>
                  <a:cubicBezTo>
                    <a:pt x="48229" y="6668"/>
                    <a:pt x="52134" y="4001"/>
                    <a:pt x="56040" y="2667"/>
                  </a:cubicBezTo>
                  <a:cubicBezTo>
                    <a:pt x="59945" y="1334"/>
                    <a:pt x="63850" y="0"/>
                    <a:pt x="69057" y="0"/>
                  </a:cubicBezTo>
                  <a:close/>
                </a:path>
              </a:pathLst>
            </a:custGeom>
            <a:solidFill>
              <a:schemeClr val="lt1">
                <a:lumMod val="85000"/>
              </a:schemeClr>
            </a:solidFill>
            <a:ln>
              <a:noFill/>
            </a:ln>
          </p:spPr>
          <p:txBody>
            <a:bodyPr anchor="ctr"/>
            <a:lstStyle/>
            <a:p>
              <a:pPr algn="ctr"/>
              <a:endParaRPr>
                <a:latin typeface="微软雅黑" panose="020B0503020204020204" pitchFamily="34" charset="-122"/>
                <a:ea typeface="微软雅黑" panose="020B0503020204020204" pitchFamily="34" charset="-122"/>
                <a:cs typeface="+mn-ea"/>
                <a:sym typeface="+mn-lt"/>
              </a:endParaRPr>
            </a:p>
          </p:txBody>
        </p:sp>
        <p:sp>
          <p:nvSpPr>
            <p:cNvPr id="12" name="ValueShape"/>
            <p:cNvSpPr/>
            <p:nvPr/>
          </p:nvSpPr>
          <p:spPr>
            <a:xfrm>
              <a:off x="6588243" y="1008464"/>
              <a:ext cx="315867" cy="769697"/>
            </a:xfrm>
            <a:custGeom>
              <a:avLst/>
              <a:gdLst>
                <a:gd name="connsiteX0" fmla="*/ 30544 w 138113"/>
                <a:gd name="connsiteY0" fmla="*/ 76200 h 336550"/>
                <a:gd name="connsiteX1" fmla="*/ 102257 w 138113"/>
                <a:gd name="connsiteY1" fmla="*/ 76200 h 336550"/>
                <a:gd name="connsiteX2" fmla="*/ 116865 w 138113"/>
                <a:gd name="connsiteY2" fmla="*/ 78830 h 336550"/>
                <a:gd name="connsiteX3" fmla="*/ 128817 w 138113"/>
                <a:gd name="connsiteY3" fmla="*/ 86719 h 336550"/>
                <a:gd name="connsiteX4" fmla="*/ 135457 w 138113"/>
                <a:gd name="connsiteY4" fmla="*/ 98553 h 336550"/>
                <a:gd name="connsiteX5" fmla="*/ 138113 w 138113"/>
                <a:gd name="connsiteY5" fmla="*/ 111702 h 336550"/>
                <a:gd name="connsiteX6" fmla="*/ 138113 w 138113"/>
                <a:gd name="connsiteY6" fmla="*/ 206375 h 336550"/>
                <a:gd name="connsiteX7" fmla="*/ 135457 w 138113"/>
                <a:gd name="connsiteY7" fmla="*/ 214264 h 336550"/>
                <a:gd name="connsiteX8" fmla="*/ 127489 w 138113"/>
                <a:gd name="connsiteY8" fmla="*/ 216894 h 336550"/>
                <a:gd name="connsiteX9" fmla="*/ 120849 w 138113"/>
                <a:gd name="connsiteY9" fmla="*/ 214264 h 336550"/>
                <a:gd name="connsiteX10" fmla="*/ 118193 w 138113"/>
                <a:gd name="connsiteY10" fmla="*/ 206375 h 336550"/>
                <a:gd name="connsiteX11" fmla="*/ 118193 w 138113"/>
                <a:gd name="connsiteY11" fmla="*/ 116962 h 336550"/>
                <a:gd name="connsiteX12" fmla="*/ 115537 w 138113"/>
                <a:gd name="connsiteY12" fmla="*/ 114332 h 336550"/>
                <a:gd name="connsiteX13" fmla="*/ 111553 w 138113"/>
                <a:gd name="connsiteY13" fmla="*/ 113017 h 336550"/>
                <a:gd name="connsiteX14" fmla="*/ 107569 w 138113"/>
                <a:gd name="connsiteY14" fmla="*/ 114332 h 336550"/>
                <a:gd name="connsiteX15" fmla="*/ 106241 w 138113"/>
                <a:gd name="connsiteY15" fmla="*/ 116962 h 336550"/>
                <a:gd name="connsiteX16" fmla="*/ 106241 w 138113"/>
                <a:gd name="connsiteY16" fmla="*/ 322086 h 336550"/>
                <a:gd name="connsiteX17" fmla="*/ 100929 w 138113"/>
                <a:gd name="connsiteY17" fmla="*/ 332605 h 336550"/>
                <a:gd name="connsiteX18" fmla="*/ 90305 w 138113"/>
                <a:gd name="connsiteY18" fmla="*/ 336550 h 336550"/>
                <a:gd name="connsiteX19" fmla="*/ 79681 w 138113"/>
                <a:gd name="connsiteY19" fmla="*/ 332605 h 336550"/>
                <a:gd name="connsiteX20" fmla="*/ 75697 w 138113"/>
                <a:gd name="connsiteY20" fmla="*/ 322086 h 336550"/>
                <a:gd name="connsiteX21" fmla="*/ 75697 w 138113"/>
                <a:gd name="connsiteY21" fmla="*/ 195856 h 336550"/>
                <a:gd name="connsiteX22" fmla="*/ 73041 w 138113"/>
                <a:gd name="connsiteY22" fmla="*/ 191911 h 336550"/>
                <a:gd name="connsiteX23" fmla="*/ 69057 w 138113"/>
                <a:gd name="connsiteY23" fmla="*/ 190596 h 336550"/>
                <a:gd name="connsiteX24" fmla="*/ 65073 w 138113"/>
                <a:gd name="connsiteY24" fmla="*/ 191911 h 336550"/>
                <a:gd name="connsiteX25" fmla="*/ 62417 w 138113"/>
                <a:gd name="connsiteY25" fmla="*/ 195856 h 336550"/>
                <a:gd name="connsiteX26" fmla="*/ 62417 w 138113"/>
                <a:gd name="connsiteY26" fmla="*/ 241877 h 336550"/>
                <a:gd name="connsiteX27" fmla="*/ 62417 w 138113"/>
                <a:gd name="connsiteY27" fmla="*/ 322086 h 336550"/>
                <a:gd name="connsiteX28" fmla="*/ 57105 w 138113"/>
                <a:gd name="connsiteY28" fmla="*/ 332605 h 336550"/>
                <a:gd name="connsiteX29" fmla="*/ 46480 w 138113"/>
                <a:gd name="connsiteY29" fmla="*/ 336550 h 336550"/>
                <a:gd name="connsiteX30" fmla="*/ 35856 w 138113"/>
                <a:gd name="connsiteY30" fmla="*/ 332605 h 336550"/>
                <a:gd name="connsiteX31" fmla="*/ 31872 w 138113"/>
                <a:gd name="connsiteY31" fmla="*/ 322086 h 336550"/>
                <a:gd name="connsiteX32" fmla="*/ 31872 w 138113"/>
                <a:gd name="connsiteY32" fmla="*/ 116962 h 336550"/>
                <a:gd name="connsiteX33" fmla="*/ 29216 w 138113"/>
                <a:gd name="connsiteY33" fmla="*/ 114332 h 336550"/>
                <a:gd name="connsiteX34" fmla="*/ 26560 w 138113"/>
                <a:gd name="connsiteY34" fmla="*/ 113017 h 336550"/>
                <a:gd name="connsiteX35" fmla="*/ 22576 w 138113"/>
                <a:gd name="connsiteY35" fmla="*/ 114332 h 336550"/>
                <a:gd name="connsiteX36" fmla="*/ 19920 w 138113"/>
                <a:gd name="connsiteY36" fmla="*/ 116962 h 336550"/>
                <a:gd name="connsiteX37" fmla="*/ 19920 w 138113"/>
                <a:gd name="connsiteY37" fmla="*/ 206375 h 336550"/>
                <a:gd name="connsiteX38" fmla="*/ 17264 w 138113"/>
                <a:gd name="connsiteY38" fmla="*/ 214264 h 336550"/>
                <a:gd name="connsiteX39" fmla="*/ 10624 w 138113"/>
                <a:gd name="connsiteY39" fmla="*/ 216894 h 336550"/>
                <a:gd name="connsiteX40" fmla="*/ 2656 w 138113"/>
                <a:gd name="connsiteY40" fmla="*/ 214264 h 336550"/>
                <a:gd name="connsiteX41" fmla="*/ 0 w 138113"/>
                <a:gd name="connsiteY41" fmla="*/ 206375 h 336550"/>
                <a:gd name="connsiteX42" fmla="*/ 0 w 138113"/>
                <a:gd name="connsiteY42" fmla="*/ 111702 h 336550"/>
                <a:gd name="connsiteX43" fmla="*/ 1328 w 138113"/>
                <a:gd name="connsiteY43" fmla="*/ 98553 h 336550"/>
                <a:gd name="connsiteX44" fmla="*/ 7968 w 138113"/>
                <a:gd name="connsiteY44" fmla="*/ 86719 h 336550"/>
                <a:gd name="connsiteX45" fmla="*/ 17264 w 138113"/>
                <a:gd name="connsiteY45" fmla="*/ 78830 h 336550"/>
                <a:gd name="connsiteX46" fmla="*/ 30544 w 138113"/>
                <a:gd name="connsiteY46" fmla="*/ 76200 h 336550"/>
                <a:gd name="connsiteX47" fmla="*/ 69057 w 138113"/>
                <a:gd name="connsiteY47" fmla="*/ 0 h 336550"/>
                <a:gd name="connsiteX48" fmla="*/ 92489 w 138113"/>
                <a:gd name="connsiteY48" fmla="*/ 9335 h 336550"/>
                <a:gd name="connsiteX49" fmla="*/ 101601 w 138113"/>
                <a:gd name="connsiteY49" fmla="*/ 33338 h 336550"/>
                <a:gd name="connsiteX50" fmla="*/ 98998 w 138113"/>
                <a:gd name="connsiteY50" fmla="*/ 46673 h 336550"/>
                <a:gd name="connsiteX51" fmla="*/ 92489 w 138113"/>
                <a:gd name="connsiteY51" fmla="*/ 57341 h 336550"/>
                <a:gd name="connsiteX52" fmla="*/ 82075 w 138113"/>
                <a:gd name="connsiteY52" fmla="*/ 64008 h 336550"/>
                <a:gd name="connsiteX53" fmla="*/ 69057 w 138113"/>
                <a:gd name="connsiteY53" fmla="*/ 66675 h 336550"/>
                <a:gd name="connsiteX54" fmla="*/ 56040 w 138113"/>
                <a:gd name="connsiteY54" fmla="*/ 64008 h 336550"/>
                <a:gd name="connsiteX55" fmla="*/ 45625 w 138113"/>
                <a:gd name="connsiteY55" fmla="*/ 57341 h 336550"/>
                <a:gd name="connsiteX56" fmla="*/ 39117 w 138113"/>
                <a:gd name="connsiteY56" fmla="*/ 46673 h 336550"/>
                <a:gd name="connsiteX57" fmla="*/ 36513 w 138113"/>
                <a:gd name="connsiteY57" fmla="*/ 33338 h 336550"/>
                <a:gd name="connsiteX58" fmla="*/ 39117 w 138113"/>
                <a:gd name="connsiteY58" fmla="*/ 20003 h 336550"/>
                <a:gd name="connsiteX59" fmla="*/ 45625 w 138113"/>
                <a:gd name="connsiteY59" fmla="*/ 9335 h 336550"/>
                <a:gd name="connsiteX60" fmla="*/ 56040 w 138113"/>
                <a:gd name="connsiteY60" fmla="*/ 2667 h 336550"/>
                <a:gd name="connsiteX61" fmla="*/ 69057 w 138113"/>
                <a:gd name="connsiteY6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8113" h="336550">
                  <a:moveTo>
                    <a:pt x="30544" y="76200"/>
                  </a:moveTo>
                  <a:lnTo>
                    <a:pt x="102257" y="76200"/>
                  </a:lnTo>
                  <a:cubicBezTo>
                    <a:pt x="107569" y="76200"/>
                    <a:pt x="112881" y="77515"/>
                    <a:pt x="116865" y="78830"/>
                  </a:cubicBezTo>
                  <a:cubicBezTo>
                    <a:pt x="122177" y="81460"/>
                    <a:pt x="124833" y="84089"/>
                    <a:pt x="128817" y="86719"/>
                  </a:cubicBezTo>
                  <a:cubicBezTo>
                    <a:pt x="131473" y="90664"/>
                    <a:pt x="134129" y="94609"/>
                    <a:pt x="135457" y="98553"/>
                  </a:cubicBezTo>
                  <a:cubicBezTo>
                    <a:pt x="136785" y="102498"/>
                    <a:pt x="138113" y="106443"/>
                    <a:pt x="138113" y="111702"/>
                  </a:cubicBezTo>
                  <a:cubicBezTo>
                    <a:pt x="138113" y="206375"/>
                    <a:pt x="138113" y="206375"/>
                    <a:pt x="138113" y="206375"/>
                  </a:cubicBezTo>
                  <a:cubicBezTo>
                    <a:pt x="138113" y="209005"/>
                    <a:pt x="136785" y="211635"/>
                    <a:pt x="135457" y="214264"/>
                  </a:cubicBezTo>
                  <a:cubicBezTo>
                    <a:pt x="132801" y="215579"/>
                    <a:pt x="130145" y="216894"/>
                    <a:pt x="127489" y="216894"/>
                  </a:cubicBezTo>
                  <a:cubicBezTo>
                    <a:pt x="124833" y="216894"/>
                    <a:pt x="123505" y="215579"/>
                    <a:pt x="120849" y="214264"/>
                  </a:cubicBezTo>
                  <a:cubicBezTo>
                    <a:pt x="118193" y="211635"/>
                    <a:pt x="118193" y="209005"/>
                    <a:pt x="118193" y="206375"/>
                  </a:cubicBezTo>
                  <a:cubicBezTo>
                    <a:pt x="118193" y="116962"/>
                    <a:pt x="118193" y="116962"/>
                    <a:pt x="118193" y="116962"/>
                  </a:cubicBezTo>
                  <a:cubicBezTo>
                    <a:pt x="118193" y="115647"/>
                    <a:pt x="116865" y="114332"/>
                    <a:pt x="115537" y="114332"/>
                  </a:cubicBezTo>
                  <a:cubicBezTo>
                    <a:pt x="114209" y="114332"/>
                    <a:pt x="112881" y="113017"/>
                    <a:pt x="111553" y="113017"/>
                  </a:cubicBezTo>
                  <a:cubicBezTo>
                    <a:pt x="110225" y="113017"/>
                    <a:pt x="110225" y="114332"/>
                    <a:pt x="107569" y="114332"/>
                  </a:cubicBezTo>
                  <a:cubicBezTo>
                    <a:pt x="106241" y="114332"/>
                    <a:pt x="106241" y="115647"/>
                    <a:pt x="106241" y="116962"/>
                  </a:cubicBezTo>
                  <a:cubicBezTo>
                    <a:pt x="106241" y="322086"/>
                    <a:pt x="106241" y="322086"/>
                    <a:pt x="106241" y="322086"/>
                  </a:cubicBezTo>
                  <a:cubicBezTo>
                    <a:pt x="106241" y="326031"/>
                    <a:pt x="104913" y="329976"/>
                    <a:pt x="100929" y="332605"/>
                  </a:cubicBezTo>
                  <a:cubicBezTo>
                    <a:pt x="98273" y="335235"/>
                    <a:pt x="95617" y="336550"/>
                    <a:pt x="90305" y="336550"/>
                  </a:cubicBezTo>
                  <a:cubicBezTo>
                    <a:pt x="86321" y="336550"/>
                    <a:pt x="83665" y="335235"/>
                    <a:pt x="79681" y="332605"/>
                  </a:cubicBezTo>
                  <a:cubicBezTo>
                    <a:pt x="77025" y="328661"/>
                    <a:pt x="75697" y="326031"/>
                    <a:pt x="75697" y="322086"/>
                  </a:cubicBezTo>
                  <a:cubicBezTo>
                    <a:pt x="75697" y="195856"/>
                    <a:pt x="75697" y="195856"/>
                    <a:pt x="75697" y="195856"/>
                  </a:cubicBezTo>
                  <a:cubicBezTo>
                    <a:pt x="75697" y="194541"/>
                    <a:pt x="74369" y="193226"/>
                    <a:pt x="73041" y="191911"/>
                  </a:cubicBezTo>
                  <a:cubicBezTo>
                    <a:pt x="71713" y="191911"/>
                    <a:pt x="70385" y="190596"/>
                    <a:pt x="69057" y="190596"/>
                  </a:cubicBezTo>
                  <a:cubicBezTo>
                    <a:pt x="69057" y="190596"/>
                    <a:pt x="66401" y="191911"/>
                    <a:pt x="65073" y="191911"/>
                  </a:cubicBezTo>
                  <a:cubicBezTo>
                    <a:pt x="62417" y="193226"/>
                    <a:pt x="62417" y="194541"/>
                    <a:pt x="62417" y="195856"/>
                  </a:cubicBezTo>
                  <a:cubicBezTo>
                    <a:pt x="62417" y="241877"/>
                    <a:pt x="62417" y="241877"/>
                    <a:pt x="62417" y="241877"/>
                  </a:cubicBezTo>
                  <a:cubicBezTo>
                    <a:pt x="62417" y="322086"/>
                    <a:pt x="62417" y="322086"/>
                    <a:pt x="62417" y="322086"/>
                  </a:cubicBezTo>
                  <a:cubicBezTo>
                    <a:pt x="62417" y="326031"/>
                    <a:pt x="61089" y="328661"/>
                    <a:pt x="57105" y="332605"/>
                  </a:cubicBezTo>
                  <a:cubicBezTo>
                    <a:pt x="54449" y="335235"/>
                    <a:pt x="50464" y="336550"/>
                    <a:pt x="46480" y="336550"/>
                  </a:cubicBezTo>
                  <a:cubicBezTo>
                    <a:pt x="42496" y="336550"/>
                    <a:pt x="38512" y="335235"/>
                    <a:pt x="35856" y="332605"/>
                  </a:cubicBezTo>
                  <a:cubicBezTo>
                    <a:pt x="33200" y="329976"/>
                    <a:pt x="31872" y="326031"/>
                    <a:pt x="31872" y="322086"/>
                  </a:cubicBezTo>
                  <a:cubicBezTo>
                    <a:pt x="31872" y="116962"/>
                    <a:pt x="31872" y="116962"/>
                    <a:pt x="31872" y="116962"/>
                  </a:cubicBezTo>
                  <a:cubicBezTo>
                    <a:pt x="31872" y="115647"/>
                    <a:pt x="30544" y="114332"/>
                    <a:pt x="29216" y="114332"/>
                  </a:cubicBezTo>
                  <a:cubicBezTo>
                    <a:pt x="27888" y="114332"/>
                    <a:pt x="26560" y="113017"/>
                    <a:pt x="26560" y="113017"/>
                  </a:cubicBezTo>
                  <a:cubicBezTo>
                    <a:pt x="25232" y="113017"/>
                    <a:pt x="23904" y="114332"/>
                    <a:pt x="22576" y="114332"/>
                  </a:cubicBezTo>
                  <a:cubicBezTo>
                    <a:pt x="21248" y="114332"/>
                    <a:pt x="19920" y="115647"/>
                    <a:pt x="19920" y="116962"/>
                  </a:cubicBezTo>
                  <a:cubicBezTo>
                    <a:pt x="19920" y="206375"/>
                    <a:pt x="19920" y="206375"/>
                    <a:pt x="19920" y="206375"/>
                  </a:cubicBezTo>
                  <a:cubicBezTo>
                    <a:pt x="19920" y="209005"/>
                    <a:pt x="19920" y="211635"/>
                    <a:pt x="17264" y="214264"/>
                  </a:cubicBezTo>
                  <a:cubicBezTo>
                    <a:pt x="14608" y="215579"/>
                    <a:pt x="13280" y="216894"/>
                    <a:pt x="10624" y="216894"/>
                  </a:cubicBezTo>
                  <a:cubicBezTo>
                    <a:pt x="7968" y="216894"/>
                    <a:pt x="5312" y="215579"/>
                    <a:pt x="2656" y="214264"/>
                  </a:cubicBezTo>
                  <a:cubicBezTo>
                    <a:pt x="1328" y="211635"/>
                    <a:pt x="0" y="209005"/>
                    <a:pt x="0" y="206375"/>
                  </a:cubicBezTo>
                  <a:cubicBezTo>
                    <a:pt x="0" y="111702"/>
                    <a:pt x="0" y="111702"/>
                    <a:pt x="0" y="111702"/>
                  </a:cubicBezTo>
                  <a:cubicBezTo>
                    <a:pt x="0" y="106443"/>
                    <a:pt x="0" y="102498"/>
                    <a:pt x="1328" y="98553"/>
                  </a:cubicBezTo>
                  <a:cubicBezTo>
                    <a:pt x="2656" y="94609"/>
                    <a:pt x="5312" y="90664"/>
                    <a:pt x="7968" y="86719"/>
                  </a:cubicBezTo>
                  <a:cubicBezTo>
                    <a:pt x="9296" y="84089"/>
                    <a:pt x="13280" y="81460"/>
                    <a:pt x="17264" y="78830"/>
                  </a:cubicBezTo>
                  <a:cubicBezTo>
                    <a:pt x="19920" y="77515"/>
                    <a:pt x="25232" y="76200"/>
                    <a:pt x="30544" y="76200"/>
                  </a:cubicBezTo>
                  <a:close/>
                  <a:moveTo>
                    <a:pt x="69057" y="0"/>
                  </a:moveTo>
                  <a:cubicBezTo>
                    <a:pt x="78169" y="0"/>
                    <a:pt x="85980" y="2667"/>
                    <a:pt x="92489" y="9335"/>
                  </a:cubicBezTo>
                  <a:cubicBezTo>
                    <a:pt x="98998" y="16002"/>
                    <a:pt x="101601" y="24003"/>
                    <a:pt x="101601" y="33338"/>
                  </a:cubicBezTo>
                  <a:cubicBezTo>
                    <a:pt x="101601" y="38672"/>
                    <a:pt x="101601" y="42672"/>
                    <a:pt x="98998" y="46673"/>
                  </a:cubicBezTo>
                  <a:cubicBezTo>
                    <a:pt x="97696" y="50673"/>
                    <a:pt x="95092" y="54674"/>
                    <a:pt x="92489" y="57341"/>
                  </a:cubicBezTo>
                  <a:cubicBezTo>
                    <a:pt x="89885" y="60008"/>
                    <a:pt x="85980" y="62675"/>
                    <a:pt x="82075" y="64008"/>
                  </a:cubicBezTo>
                  <a:cubicBezTo>
                    <a:pt x="78169" y="66675"/>
                    <a:pt x="72962" y="66675"/>
                    <a:pt x="69057" y="66675"/>
                  </a:cubicBezTo>
                  <a:cubicBezTo>
                    <a:pt x="63850" y="66675"/>
                    <a:pt x="59945" y="66675"/>
                    <a:pt x="56040" y="64008"/>
                  </a:cubicBezTo>
                  <a:cubicBezTo>
                    <a:pt x="52134" y="62675"/>
                    <a:pt x="48229" y="60008"/>
                    <a:pt x="45625" y="57341"/>
                  </a:cubicBezTo>
                  <a:cubicBezTo>
                    <a:pt x="43022" y="54674"/>
                    <a:pt x="40418" y="50673"/>
                    <a:pt x="39117" y="46673"/>
                  </a:cubicBezTo>
                  <a:cubicBezTo>
                    <a:pt x="37815" y="42672"/>
                    <a:pt x="36513" y="38672"/>
                    <a:pt x="36513" y="33338"/>
                  </a:cubicBezTo>
                  <a:cubicBezTo>
                    <a:pt x="36513" y="29337"/>
                    <a:pt x="37815" y="25337"/>
                    <a:pt x="39117" y="20003"/>
                  </a:cubicBezTo>
                  <a:cubicBezTo>
                    <a:pt x="40418" y="16002"/>
                    <a:pt x="43022" y="13335"/>
                    <a:pt x="45625" y="9335"/>
                  </a:cubicBezTo>
                  <a:cubicBezTo>
                    <a:pt x="48229" y="6668"/>
                    <a:pt x="52134" y="4001"/>
                    <a:pt x="56040" y="2667"/>
                  </a:cubicBezTo>
                  <a:cubicBezTo>
                    <a:pt x="59945" y="1334"/>
                    <a:pt x="63850" y="0"/>
                    <a:pt x="69057" y="0"/>
                  </a:cubicBezTo>
                  <a:close/>
                </a:path>
              </a:pathLst>
            </a:custGeom>
            <a:solidFill>
              <a:schemeClr val="lt1">
                <a:lumMod val="85000"/>
              </a:schemeClr>
            </a:solidFill>
            <a:ln>
              <a:noFill/>
            </a:ln>
          </p:spPr>
          <p:txBody>
            <a:bodyPr anchor="ctr"/>
            <a:lstStyle/>
            <a:p>
              <a:pPr algn="ctr"/>
              <a:endParaRPr>
                <a:latin typeface="微软雅黑" panose="020B0503020204020204" pitchFamily="34" charset="-122"/>
                <a:ea typeface="微软雅黑" panose="020B0503020204020204" pitchFamily="34" charset="-122"/>
                <a:cs typeface="+mn-ea"/>
                <a:sym typeface="+mn-lt"/>
              </a:endParaRPr>
            </a:p>
          </p:txBody>
        </p:sp>
        <p:sp>
          <p:nvSpPr>
            <p:cNvPr id="13" name="ValueShape"/>
            <p:cNvSpPr/>
            <p:nvPr/>
          </p:nvSpPr>
          <p:spPr>
            <a:xfrm>
              <a:off x="7159743" y="1008464"/>
              <a:ext cx="315867" cy="769697"/>
            </a:xfrm>
            <a:custGeom>
              <a:avLst/>
              <a:gdLst>
                <a:gd name="connsiteX0" fmla="*/ 30544 w 138113"/>
                <a:gd name="connsiteY0" fmla="*/ 76200 h 336550"/>
                <a:gd name="connsiteX1" fmla="*/ 102257 w 138113"/>
                <a:gd name="connsiteY1" fmla="*/ 76200 h 336550"/>
                <a:gd name="connsiteX2" fmla="*/ 116865 w 138113"/>
                <a:gd name="connsiteY2" fmla="*/ 78830 h 336550"/>
                <a:gd name="connsiteX3" fmla="*/ 128817 w 138113"/>
                <a:gd name="connsiteY3" fmla="*/ 86719 h 336550"/>
                <a:gd name="connsiteX4" fmla="*/ 135457 w 138113"/>
                <a:gd name="connsiteY4" fmla="*/ 98553 h 336550"/>
                <a:gd name="connsiteX5" fmla="*/ 138113 w 138113"/>
                <a:gd name="connsiteY5" fmla="*/ 111702 h 336550"/>
                <a:gd name="connsiteX6" fmla="*/ 138113 w 138113"/>
                <a:gd name="connsiteY6" fmla="*/ 206375 h 336550"/>
                <a:gd name="connsiteX7" fmla="*/ 135457 w 138113"/>
                <a:gd name="connsiteY7" fmla="*/ 214264 h 336550"/>
                <a:gd name="connsiteX8" fmla="*/ 127489 w 138113"/>
                <a:gd name="connsiteY8" fmla="*/ 216894 h 336550"/>
                <a:gd name="connsiteX9" fmla="*/ 120849 w 138113"/>
                <a:gd name="connsiteY9" fmla="*/ 214264 h 336550"/>
                <a:gd name="connsiteX10" fmla="*/ 118193 w 138113"/>
                <a:gd name="connsiteY10" fmla="*/ 206375 h 336550"/>
                <a:gd name="connsiteX11" fmla="*/ 118193 w 138113"/>
                <a:gd name="connsiteY11" fmla="*/ 116962 h 336550"/>
                <a:gd name="connsiteX12" fmla="*/ 115537 w 138113"/>
                <a:gd name="connsiteY12" fmla="*/ 114332 h 336550"/>
                <a:gd name="connsiteX13" fmla="*/ 111553 w 138113"/>
                <a:gd name="connsiteY13" fmla="*/ 113017 h 336550"/>
                <a:gd name="connsiteX14" fmla="*/ 107569 w 138113"/>
                <a:gd name="connsiteY14" fmla="*/ 114332 h 336550"/>
                <a:gd name="connsiteX15" fmla="*/ 106241 w 138113"/>
                <a:gd name="connsiteY15" fmla="*/ 116962 h 336550"/>
                <a:gd name="connsiteX16" fmla="*/ 106241 w 138113"/>
                <a:gd name="connsiteY16" fmla="*/ 322086 h 336550"/>
                <a:gd name="connsiteX17" fmla="*/ 100929 w 138113"/>
                <a:gd name="connsiteY17" fmla="*/ 332605 h 336550"/>
                <a:gd name="connsiteX18" fmla="*/ 90305 w 138113"/>
                <a:gd name="connsiteY18" fmla="*/ 336550 h 336550"/>
                <a:gd name="connsiteX19" fmla="*/ 79681 w 138113"/>
                <a:gd name="connsiteY19" fmla="*/ 332605 h 336550"/>
                <a:gd name="connsiteX20" fmla="*/ 75697 w 138113"/>
                <a:gd name="connsiteY20" fmla="*/ 322086 h 336550"/>
                <a:gd name="connsiteX21" fmla="*/ 75697 w 138113"/>
                <a:gd name="connsiteY21" fmla="*/ 195856 h 336550"/>
                <a:gd name="connsiteX22" fmla="*/ 73041 w 138113"/>
                <a:gd name="connsiteY22" fmla="*/ 191911 h 336550"/>
                <a:gd name="connsiteX23" fmla="*/ 69057 w 138113"/>
                <a:gd name="connsiteY23" fmla="*/ 190596 h 336550"/>
                <a:gd name="connsiteX24" fmla="*/ 65073 w 138113"/>
                <a:gd name="connsiteY24" fmla="*/ 191911 h 336550"/>
                <a:gd name="connsiteX25" fmla="*/ 62417 w 138113"/>
                <a:gd name="connsiteY25" fmla="*/ 195856 h 336550"/>
                <a:gd name="connsiteX26" fmla="*/ 62417 w 138113"/>
                <a:gd name="connsiteY26" fmla="*/ 241877 h 336550"/>
                <a:gd name="connsiteX27" fmla="*/ 62417 w 138113"/>
                <a:gd name="connsiteY27" fmla="*/ 322086 h 336550"/>
                <a:gd name="connsiteX28" fmla="*/ 57105 w 138113"/>
                <a:gd name="connsiteY28" fmla="*/ 332605 h 336550"/>
                <a:gd name="connsiteX29" fmla="*/ 46480 w 138113"/>
                <a:gd name="connsiteY29" fmla="*/ 336550 h 336550"/>
                <a:gd name="connsiteX30" fmla="*/ 35856 w 138113"/>
                <a:gd name="connsiteY30" fmla="*/ 332605 h 336550"/>
                <a:gd name="connsiteX31" fmla="*/ 31872 w 138113"/>
                <a:gd name="connsiteY31" fmla="*/ 322086 h 336550"/>
                <a:gd name="connsiteX32" fmla="*/ 31872 w 138113"/>
                <a:gd name="connsiteY32" fmla="*/ 116962 h 336550"/>
                <a:gd name="connsiteX33" fmla="*/ 29216 w 138113"/>
                <a:gd name="connsiteY33" fmla="*/ 114332 h 336550"/>
                <a:gd name="connsiteX34" fmla="*/ 26560 w 138113"/>
                <a:gd name="connsiteY34" fmla="*/ 113017 h 336550"/>
                <a:gd name="connsiteX35" fmla="*/ 22576 w 138113"/>
                <a:gd name="connsiteY35" fmla="*/ 114332 h 336550"/>
                <a:gd name="connsiteX36" fmla="*/ 19920 w 138113"/>
                <a:gd name="connsiteY36" fmla="*/ 116962 h 336550"/>
                <a:gd name="connsiteX37" fmla="*/ 19920 w 138113"/>
                <a:gd name="connsiteY37" fmla="*/ 206375 h 336550"/>
                <a:gd name="connsiteX38" fmla="*/ 17264 w 138113"/>
                <a:gd name="connsiteY38" fmla="*/ 214264 h 336550"/>
                <a:gd name="connsiteX39" fmla="*/ 10624 w 138113"/>
                <a:gd name="connsiteY39" fmla="*/ 216894 h 336550"/>
                <a:gd name="connsiteX40" fmla="*/ 2656 w 138113"/>
                <a:gd name="connsiteY40" fmla="*/ 214264 h 336550"/>
                <a:gd name="connsiteX41" fmla="*/ 0 w 138113"/>
                <a:gd name="connsiteY41" fmla="*/ 206375 h 336550"/>
                <a:gd name="connsiteX42" fmla="*/ 0 w 138113"/>
                <a:gd name="connsiteY42" fmla="*/ 111702 h 336550"/>
                <a:gd name="connsiteX43" fmla="*/ 1328 w 138113"/>
                <a:gd name="connsiteY43" fmla="*/ 98553 h 336550"/>
                <a:gd name="connsiteX44" fmla="*/ 7968 w 138113"/>
                <a:gd name="connsiteY44" fmla="*/ 86719 h 336550"/>
                <a:gd name="connsiteX45" fmla="*/ 17264 w 138113"/>
                <a:gd name="connsiteY45" fmla="*/ 78830 h 336550"/>
                <a:gd name="connsiteX46" fmla="*/ 30544 w 138113"/>
                <a:gd name="connsiteY46" fmla="*/ 76200 h 336550"/>
                <a:gd name="connsiteX47" fmla="*/ 69057 w 138113"/>
                <a:gd name="connsiteY47" fmla="*/ 0 h 336550"/>
                <a:gd name="connsiteX48" fmla="*/ 92489 w 138113"/>
                <a:gd name="connsiteY48" fmla="*/ 9335 h 336550"/>
                <a:gd name="connsiteX49" fmla="*/ 101601 w 138113"/>
                <a:gd name="connsiteY49" fmla="*/ 33338 h 336550"/>
                <a:gd name="connsiteX50" fmla="*/ 98998 w 138113"/>
                <a:gd name="connsiteY50" fmla="*/ 46673 h 336550"/>
                <a:gd name="connsiteX51" fmla="*/ 92489 w 138113"/>
                <a:gd name="connsiteY51" fmla="*/ 57341 h 336550"/>
                <a:gd name="connsiteX52" fmla="*/ 82075 w 138113"/>
                <a:gd name="connsiteY52" fmla="*/ 64008 h 336550"/>
                <a:gd name="connsiteX53" fmla="*/ 69057 w 138113"/>
                <a:gd name="connsiteY53" fmla="*/ 66675 h 336550"/>
                <a:gd name="connsiteX54" fmla="*/ 56040 w 138113"/>
                <a:gd name="connsiteY54" fmla="*/ 64008 h 336550"/>
                <a:gd name="connsiteX55" fmla="*/ 45625 w 138113"/>
                <a:gd name="connsiteY55" fmla="*/ 57341 h 336550"/>
                <a:gd name="connsiteX56" fmla="*/ 39117 w 138113"/>
                <a:gd name="connsiteY56" fmla="*/ 46673 h 336550"/>
                <a:gd name="connsiteX57" fmla="*/ 36513 w 138113"/>
                <a:gd name="connsiteY57" fmla="*/ 33338 h 336550"/>
                <a:gd name="connsiteX58" fmla="*/ 39117 w 138113"/>
                <a:gd name="connsiteY58" fmla="*/ 20003 h 336550"/>
                <a:gd name="connsiteX59" fmla="*/ 45625 w 138113"/>
                <a:gd name="connsiteY59" fmla="*/ 9335 h 336550"/>
                <a:gd name="connsiteX60" fmla="*/ 56040 w 138113"/>
                <a:gd name="connsiteY60" fmla="*/ 2667 h 336550"/>
                <a:gd name="connsiteX61" fmla="*/ 69057 w 138113"/>
                <a:gd name="connsiteY6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8113" h="336550">
                  <a:moveTo>
                    <a:pt x="30544" y="76200"/>
                  </a:moveTo>
                  <a:lnTo>
                    <a:pt x="102257" y="76200"/>
                  </a:lnTo>
                  <a:cubicBezTo>
                    <a:pt x="107569" y="76200"/>
                    <a:pt x="112881" y="77515"/>
                    <a:pt x="116865" y="78830"/>
                  </a:cubicBezTo>
                  <a:cubicBezTo>
                    <a:pt x="122177" y="81460"/>
                    <a:pt x="124833" y="84089"/>
                    <a:pt x="128817" y="86719"/>
                  </a:cubicBezTo>
                  <a:cubicBezTo>
                    <a:pt x="131473" y="90664"/>
                    <a:pt x="134129" y="94609"/>
                    <a:pt x="135457" y="98553"/>
                  </a:cubicBezTo>
                  <a:cubicBezTo>
                    <a:pt x="136785" y="102498"/>
                    <a:pt x="138113" y="106443"/>
                    <a:pt x="138113" y="111702"/>
                  </a:cubicBezTo>
                  <a:cubicBezTo>
                    <a:pt x="138113" y="206375"/>
                    <a:pt x="138113" y="206375"/>
                    <a:pt x="138113" y="206375"/>
                  </a:cubicBezTo>
                  <a:cubicBezTo>
                    <a:pt x="138113" y="209005"/>
                    <a:pt x="136785" y="211635"/>
                    <a:pt x="135457" y="214264"/>
                  </a:cubicBezTo>
                  <a:cubicBezTo>
                    <a:pt x="132801" y="215579"/>
                    <a:pt x="130145" y="216894"/>
                    <a:pt x="127489" y="216894"/>
                  </a:cubicBezTo>
                  <a:cubicBezTo>
                    <a:pt x="124833" y="216894"/>
                    <a:pt x="123505" y="215579"/>
                    <a:pt x="120849" y="214264"/>
                  </a:cubicBezTo>
                  <a:cubicBezTo>
                    <a:pt x="118193" y="211635"/>
                    <a:pt x="118193" y="209005"/>
                    <a:pt x="118193" y="206375"/>
                  </a:cubicBezTo>
                  <a:cubicBezTo>
                    <a:pt x="118193" y="116962"/>
                    <a:pt x="118193" y="116962"/>
                    <a:pt x="118193" y="116962"/>
                  </a:cubicBezTo>
                  <a:cubicBezTo>
                    <a:pt x="118193" y="115647"/>
                    <a:pt x="116865" y="114332"/>
                    <a:pt x="115537" y="114332"/>
                  </a:cubicBezTo>
                  <a:cubicBezTo>
                    <a:pt x="114209" y="114332"/>
                    <a:pt x="112881" y="113017"/>
                    <a:pt x="111553" y="113017"/>
                  </a:cubicBezTo>
                  <a:cubicBezTo>
                    <a:pt x="110225" y="113017"/>
                    <a:pt x="110225" y="114332"/>
                    <a:pt x="107569" y="114332"/>
                  </a:cubicBezTo>
                  <a:cubicBezTo>
                    <a:pt x="106241" y="114332"/>
                    <a:pt x="106241" y="115647"/>
                    <a:pt x="106241" y="116962"/>
                  </a:cubicBezTo>
                  <a:cubicBezTo>
                    <a:pt x="106241" y="322086"/>
                    <a:pt x="106241" y="322086"/>
                    <a:pt x="106241" y="322086"/>
                  </a:cubicBezTo>
                  <a:cubicBezTo>
                    <a:pt x="106241" y="326031"/>
                    <a:pt x="104913" y="329976"/>
                    <a:pt x="100929" y="332605"/>
                  </a:cubicBezTo>
                  <a:cubicBezTo>
                    <a:pt x="98273" y="335235"/>
                    <a:pt x="95617" y="336550"/>
                    <a:pt x="90305" y="336550"/>
                  </a:cubicBezTo>
                  <a:cubicBezTo>
                    <a:pt x="86321" y="336550"/>
                    <a:pt x="83665" y="335235"/>
                    <a:pt x="79681" y="332605"/>
                  </a:cubicBezTo>
                  <a:cubicBezTo>
                    <a:pt x="77025" y="328661"/>
                    <a:pt x="75697" y="326031"/>
                    <a:pt x="75697" y="322086"/>
                  </a:cubicBezTo>
                  <a:cubicBezTo>
                    <a:pt x="75697" y="195856"/>
                    <a:pt x="75697" y="195856"/>
                    <a:pt x="75697" y="195856"/>
                  </a:cubicBezTo>
                  <a:cubicBezTo>
                    <a:pt x="75697" y="194541"/>
                    <a:pt x="74369" y="193226"/>
                    <a:pt x="73041" y="191911"/>
                  </a:cubicBezTo>
                  <a:cubicBezTo>
                    <a:pt x="71713" y="191911"/>
                    <a:pt x="70385" y="190596"/>
                    <a:pt x="69057" y="190596"/>
                  </a:cubicBezTo>
                  <a:cubicBezTo>
                    <a:pt x="69057" y="190596"/>
                    <a:pt x="66401" y="191911"/>
                    <a:pt x="65073" y="191911"/>
                  </a:cubicBezTo>
                  <a:cubicBezTo>
                    <a:pt x="62417" y="193226"/>
                    <a:pt x="62417" y="194541"/>
                    <a:pt x="62417" y="195856"/>
                  </a:cubicBezTo>
                  <a:cubicBezTo>
                    <a:pt x="62417" y="241877"/>
                    <a:pt x="62417" y="241877"/>
                    <a:pt x="62417" y="241877"/>
                  </a:cubicBezTo>
                  <a:cubicBezTo>
                    <a:pt x="62417" y="322086"/>
                    <a:pt x="62417" y="322086"/>
                    <a:pt x="62417" y="322086"/>
                  </a:cubicBezTo>
                  <a:cubicBezTo>
                    <a:pt x="62417" y="326031"/>
                    <a:pt x="61089" y="328661"/>
                    <a:pt x="57105" y="332605"/>
                  </a:cubicBezTo>
                  <a:cubicBezTo>
                    <a:pt x="54449" y="335235"/>
                    <a:pt x="50464" y="336550"/>
                    <a:pt x="46480" y="336550"/>
                  </a:cubicBezTo>
                  <a:cubicBezTo>
                    <a:pt x="42496" y="336550"/>
                    <a:pt x="38512" y="335235"/>
                    <a:pt x="35856" y="332605"/>
                  </a:cubicBezTo>
                  <a:cubicBezTo>
                    <a:pt x="33200" y="329976"/>
                    <a:pt x="31872" y="326031"/>
                    <a:pt x="31872" y="322086"/>
                  </a:cubicBezTo>
                  <a:cubicBezTo>
                    <a:pt x="31872" y="116962"/>
                    <a:pt x="31872" y="116962"/>
                    <a:pt x="31872" y="116962"/>
                  </a:cubicBezTo>
                  <a:cubicBezTo>
                    <a:pt x="31872" y="115647"/>
                    <a:pt x="30544" y="114332"/>
                    <a:pt x="29216" y="114332"/>
                  </a:cubicBezTo>
                  <a:cubicBezTo>
                    <a:pt x="27888" y="114332"/>
                    <a:pt x="26560" y="113017"/>
                    <a:pt x="26560" y="113017"/>
                  </a:cubicBezTo>
                  <a:cubicBezTo>
                    <a:pt x="25232" y="113017"/>
                    <a:pt x="23904" y="114332"/>
                    <a:pt x="22576" y="114332"/>
                  </a:cubicBezTo>
                  <a:cubicBezTo>
                    <a:pt x="21248" y="114332"/>
                    <a:pt x="19920" y="115647"/>
                    <a:pt x="19920" y="116962"/>
                  </a:cubicBezTo>
                  <a:cubicBezTo>
                    <a:pt x="19920" y="206375"/>
                    <a:pt x="19920" y="206375"/>
                    <a:pt x="19920" y="206375"/>
                  </a:cubicBezTo>
                  <a:cubicBezTo>
                    <a:pt x="19920" y="209005"/>
                    <a:pt x="19920" y="211635"/>
                    <a:pt x="17264" y="214264"/>
                  </a:cubicBezTo>
                  <a:cubicBezTo>
                    <a:pt x="14608" y="215579"/>
                    <a:pt x="13280" y="216894"/>
                    <a:pt x="10624" y="216894"/>
                  </a:cubicBezTo>
                  <a:cubicBezTo>
                    <a:pt x="7968" y="216894"/>
                    <a:pt x="5312" y="215579"/>
                    <a:pt x="2656" y="214264"/>
                  </a:cubicBezTo>
                  <a:cubicBezTo>
                    <a:pt x="1328" y="211635"/>
                    <a:pt x="0" y="209005"/>
                    <a:pt x="0" y="206375"/>
                  </a:cubicBezTo>
                  <a:cubicBezTo>
                    <a:pt x="0" y="111702"/>
                    <a:pt x="0" y="111702"/>
                    <a:pt x="0" y="111702"/>
                  </a:cubicBezTo>
                  <a:cubicBezTo>
                    <a:pt x="0" y="106443"/>
                    <a:pt x="0" y="102498"/>
                    <a:pt x="1328" y="98553"/>
                  </a:cubicBezTo>
                  <a:cubicBezTo>
                    <a:pt x="2656" y="94609"/>
                    <a:pt x="5312" y="90664"/>
                    <a:pt x="7968" y="86719"/>
                  </a:cubicBezTo>
                  <a:cubicBezTo>
                    <a:pt x="9296" y="84089"/>
                    <a:pt x="13280" y="81460"/>
                    <a:pt x="17264" y="78830"/>
                  </a:cubicBezTo>
                  <a:cubicBezTo>
                    <a:pt x="19920" y="77515"/>
                    <a:pt x="25232" y="76200"/>
                    <a:pt x="30544" y="76200"/>
                  </a:cubicBezTo>
                  <a:close/>
                  <a:moveTo>
                    <a:pt x="69057" y="0"/>
                  </a:moveTo>
                  <a:cubicBezTo>
                    <a:pt x="78169" y="0"/>
                    <a:pt x="85980" y="2667"/>
                    <a:pt x="92489" y="9335"/>
                  </a:cubicBezTo>
                  <a:cubicBezTo>
                    <a:pt x="98998" y="16002"/>
                    <a:pt x="101601" y="24003"/>
                    <a:pt x="101601" y="33338"/>
                  </a:cubicBezTo>
                  <a:cubicBezTo>
                    <a:pt x="101601" y="38672"/>
                    <a:pt x="101601" y="42672"/>
                    <a:pt x="98998" y="46673"/>
                  </a:cubicBezTo>
                  <a:cubicBezTo>
                    <a:pt x="97696" y="50673"/>
                    <a:pt x="95092" y="54674"/>
                    <a:pt x="92489" y="57341"/>
                  </a:cubicBezTo>
                  <a:cubicBezTo>
                    <a:pt x="89885" y="60008"/>
                    <a:pt x="85980" y="62675"/>
                    <a:pt x="82075" y="64008"/>
                  </a:cubicBezTo>
                  <a:cubicBezTo>
                    <a:pt x="78169" y="66675"/>
                    <a:pt x="72962" y="66675"/>
                    <a:pt x="69057" y="66675"/>
                  </a:cubicBezTo>
                  <a:cubicBezTo>
                    <a:pt x="63850" y="66675"/>
                    <a:pt x="59945" y="66675"/>
                    <a:pt x="56040" y="64008"/>
                  </a:cubicBezTo>
                  <a:cubicBezTo>
                    <a:pt x="52134" y="62675"/>
                    <a:pt x="48229" y="60008"/>
                    <a:pt x="45625" y="57341"/>
                  </a:cubicBezTo>
                  <a:cubicBezTo>
                    <a:pt x="43022" y="54674"/>
                    <a:pt x="40418" y="50673"/>
                    <a:pt x="39117" y="46673"/>
                  </a:cubicBezTo>
                  <a:cubicBezTo>
                    <a:pt x="37815" y="42672"/>
                    <a:pt x="36513" y="38672"/>
                    <a:pt x="36513" y="33338"/>
                  </a:cubicBezTo>
                  <a:cubicBezTo>
                    <a:pt x="36513" y="29337"/>
                    <a:pt x="37815" y="25337"/>
                    <a:pt x="39117" y="20003"/>
                  </a:cubicBezTo>
                  <a:cubicBezTo>
                    <a:pt x="40418" y="16002"/>
                    <a:pt x="43022" y="13335"/>
                    <a:pt x="45625" y="9335"/>
                  </a:cubicBezTo>
                  <a:cubicBezTo>
                    <a:pt x="48229" y="6668"/>
                    <a:pt x="52134" y="4001"/>
                    <a:pt x="56040" y="2667"/>
                  </a:cubicBezTo>
                  <a:cubicBezTo>
                    <a:pt x="59945" y="1334"/>
                    <a:pt x="63850" y="0"/>
                    <a:pt x="69057" y="0"/>
                  </a:cubicBezTo>
                  <a:close/>
                </a:path>
              </a:pathLst>
            </a:custGeom>
            <a:solidFill>
              <a:schemeClr val="lt1">
                <a:lumMod val="85000"/>
              </a:schemeClr>
            </a:solidFill>
            <a:ln>
              <a:noFill/>
            </a:ln>
          </p:spPr>
          <p:txBody>
            <a:bodyPr anchor="ctr"/>
            <a:lstStyle/>
            <a:p>
              <a:pPr algn="ctr"/>
              <a:endParaRPr>
                <a:latin typeface="微软雅黑" panose="020B0503020204020204" pitchFamily="34" charset="-122"/>
                <a:ea typeface="微软雅黑" panose="020B0503020204020204" pitchFamily="34" charset="-122"/>
                <a:cs typeface="+mn-ea"/>
                <a:sym typeface="+mn-lt"/>
              </a:endParaRPr>
            </a:p>
          </p:txBody>
        </p:sp>
        <p:sp>
          <p:nvSpPr>
            <p:cNvPr id="14" name="ValueShape"/>
            <p:cNvSpPr/>
            <p:nvPr/>
          </p:nvSpPr>
          <p:spPr>
            <a:xfrm>
              <a:off x="7731243" y="1008464"/>
              <a:ext cx="315867" cy="769697"/>
            </a:xfrm>
            <a:custGeom>
              <a:avLst/>
              <a:gdLst>
                <a:gd name="connsiteX0" fmla="*/ 30544 w 138113"/>
                <a:gd name="connsiteY0" fmla="*/ 76200 h 336550"/>
                <a:gd name="connsiteX1" fmla="*/ 102257 w 138113"/>
                <a:gd name="connsiteY1" fmla="*/ 76200 h 336550"/>
                <a:gd name="connsiteX2" fmla="*/ 116865 w 138113"/>
                <a:gd name="connsiteY2" fmla="*/ 78830 h 336550"/>
                <a:gd name="connsiteX3" fmla="*/ 128817 w 138113"/>
                <a:gd name="connsiteY3" fmla="*/ 86719 h 336550"/>
                <a:gd name="connsiteX4" fmla="*/ 135457 w 138113"/>
                <a:gd name="connsiteY4" fmla="*/ 98553 h 336550"/>
                <a:gd name="connsiteX5" fmla="*/ 138113 w 138113"/>
                <a:gd name="connsiteY5" fmla="*/ 111702 h 336550"/>
                <a:gd name="connsiteX6" fmla="*/ 138113 w 138113"/>
                <a:gd name="connsiteY6" fmla="*/ 206375 h 336550"/>
                <a:gd name="connsiteX7" fmla="*/ 135457 w 138113"/>
                <a:gd name="connsiteY7" fmla="*/ 214264 h 336550"/>
                <a:gd name="connsiteX8" fmla="*/ 127489 w 138113"/>
                <a:gd name="connsiteY8" fmla="*/ 216894 h 336550"/>
                <a:gd name="connsiteX9" fmla="*/ 120849 w 138113"/>
                <a:gd name="connsiteY9" fmla="*/ 214264 h 336550"/>
                <a:gd name="connsiteX10" fmla="*/ 118193 w 138113"/>
                <a:gd name="connsiteY10" fmla="*/ 206375 h 336550"/>
                <a:gd name="connsiteX11" fmla="*/ 118193 w 138113"/>
                <a:gd name="connsiteY11" fmla="*/ 116962 h 336550"/>
                <a:gd name="connsiteX12" fmla="*/ 115537 w 138113"/>
                <a:gd name="connsiteY12" fmla="*/ 114332 h 336550"/>
                <a:gd name="connsiteX13" fmla="*/ 111553 w 138113"/>
                <a:gd name="connsiteY13" fmla="*/ 113017 h 336550"/>
                <a:gd name="connsiteX14" fmla="*/ 107569 w 138113"/>
                <a:gd name="connsiteY14" fmla="*/ 114332 h 336550"/>
                <a:gd name="connsiteX15" fmla="*/ 106241 w 138113"/>
                <a:gd name="connsiteY15" fmla="*/ 116962 h 336550"/>
                <a:gd name="connsiteX16" fmla="*/ 106241 w 138113"/>
                <a:gd name="connsiteY16" fmla="*/ 322086 h 336550"/>
                <a:gd name="connsiteX17" fmla="*/ 100929 w 138113"/>
                <a:gd name="connsiteY17" fmla="*/ 332605 h 336550"/>
                <a:gd name="connsiteX18" fmla="*/ 90305 w 138113"/>
                <a:gd name="connsiteY18" fmla="*/ 336550 h 336550"/>
                <a:gd name="connsiteX19" fmla="*/ 79681 w 138113"/>
                <a:gd name="connsiteY19" fmla="*/ 332605 h 336550"/>
                <a:gd name="connsiteX20" fmla="*/ 75697 w 138113"/>
                <a:gd name="connsiteY20" fmla="*/ 322086 h 336550"/>
                <a:gd name="connsiteX21" fmla="*/ 75697 w 138113"/>
                <a:gd name="connsiteY21" fmla="*/ 195856 h 336550"/>
                <a:gd name="connsiteX22" fmla="*/ 73041 w 138113"/>
                <a:gd name="connsiteY22" fmla="*/ 191911 h 336550"/>
                <a:gd name="connsiteX23" fmla="*/ 69057 w 138113"/>
                <a:gd name="connsiteY23" fmla="*/ 190596 h 336550"/>
                <a:gd name="connsiteX24" fmla="*/ 65073 w 138113"/>
                <a:gd name="connsiteY24" fmla="*/ 191911 h 336550"/>
                <a:gd name="connsiteX25" fmla="*/ 62417 w 138113"/>
                <a:gd name="connsiteY25" fmla="*/ 195856 h 336550"/>
                <a:gd name="connsiteX26" fmla="*/ 62417 w 138113"/>
                <a:gd name="connsiteY26" fmla="*/ 241877 h 336550"/>
                <a:gd name="connsiteX27" fmla="*/ 62417 w 138113"/>
                <a:gd name="connsiteY27" fmla="*/ 322086 h 336550"/>
                <a:gd name="connsiteX28" fmla="*/ 57105 w 138113"/>
                <a:gd name="connsiteY28" fmla="*/ 332605 h 336550"/>
                <a:gd name="connsiteX29" fmla="*/ 46480 w 138113"/>
                <a:gd name="connsiteY29" fmla="*/ 336550 h 336550"/>
                <a:gd name="connsiteX30" fmla="*/ 35856 w 138113"/>
                <a:gd name="connsiteY30" fmla="*/ 332605 h 336550"/>
                <a:gd name="connsiteX31" fmla="*/ 31872 w 138113"/>
                <a:gd name="connsiteY31" fmla="*/ 322086 h 336550"/>
                <a:gd name="connsiteX32" fmla="*/ 31872 w 138113"/>
                <a:gd name="connsiteY32" fmla="*/ 116962 h 336550"/>
                <a:gd name="connsiteX33" fmla="*/ 29216 w 138113"/>
                <a:gd name="connsiteY33" fmla="*/ 114332 h 336550"/>
                <a:gd name="connsiteX34" fmla="*/ 26560 w 138113"/>
                <a:gd name="connsiteY34" fmla="*/ 113017 h 336550"/>
                <a:gd name="connsiteX35" fmla="*/ 22576 w 138113"/>
                <a:gd name="connsiteY35" fmla="*/ 114332 h 336550"/>
                <a:gd name="connsiteX36" fmla="*/ 19920 w 138113"/>
                <a:gd name="connsiteY36" fmla="*/ 116962 h 336550"/>
                <a:gd name="connsiteX37" fmla="*/ 19920 w 138113"/>
                <a:gd name="connsiteY37" fmla="*/ 206375 h 336550"/>
                <a:gd name="connsiteX38" fmla="*/ 17264 w 138113"/>
                <a:gd name="connsiteY38" fmla="*/ 214264 h 336550"/>
                <a:gd name="connsiteX39" fmla="*/ 10624 w 138113"/>
                <a:gd name="connsiteY39" fmla="*/ 216894 h 336550"/>
                <a:gd name="connsiteX40" fmla="*/ 2656 w 138113"/>
                <a:gd name="connsiteY40" fmla="*/ 214264 h 336550"/>
                <a:gd name="connsiteX41" fmla="*/ 0 w 138113"/>
                <a:gd name="connsiteY41" fmla="*/ 206375 h 336550"/>
                <a:gd name="connsiteX42" fmla="*/ 0 w 138113"/>
                <a:gd name="connsiteY42" fmla="*/ 111702 h 336550"/>
                <a:gd name="connsiteX43" fmla="*/ 1328 w 138113"/>
                <a:gd name="connsiteY43" fmla="*/ 98553 h 336550"/>
                <a:gd name="connsiteX44" fmla="*/ 7968 w 138113"/>
                <a:gd name="connsiteY44" fmla="*/ 86719 h 336550"/>
                <a:gd name="connsiteX45" fmla="*/ 17264 w 138113"/>
                <a:gd name="connsiteY45" fmla="*/ 78830 h 336550"/>
                <a:gd name="connsiteX46" fmla="*/ 30544 w 138113"/>
                <a:gd name="connsiteY46" fmla="*/ 76200 h 336550"/>
                <a:gd name="connsiteX47" fmla="*/ 69057 w 138113"/>
                <a:gd name="connsiteY47" fmla="*/ 0 h 336550"/>
                <a:gd name="connsiteX48" fmla="*/ 92489 w 138113"/>
                <a:gd name="connsiteY48" fmla="*/ 9335 h 336550"/>
                <a:gd name="connsiteX49" fmla="*/ 101601 w 138113"/>
                <a:gd name="connsiteY49" fmla="*/ 33338 h 336550"/>
                <a:gd name="connsiteX50" fmla="*/ 98998 w 138113"/>
                <a:gd name="connsiteY50" fmla="*/ 46673 h 336550"/>
                <a:gd name="connsiteX51" fmla="*/ 92489 w 138113"/>
                <a:gd name="connsiteY51" fmla="*/ 57341 h 336550"/>
                <a:gd name="connsiteX52" fmla="*/ 82075 w 138113"/>
                <a:gd name="connsiteY52" fmla="*/ 64008 h 336550"/>
                <a:gd name="connsiteX53" fmla="*/ 69057 w 138113"/>
                <a:gd name="connsiteY53" fmla="*/ 66675 h 336550"/>
                <a:gd name="connsiteX54" fmla="*/ 56040 w 138113"/>
                <a:gd name="connsiteY54" fmla="*/ 64008 h 336550"/>
                <a:gd name="connsiteX55" fmla="*/ 45625 w 138113"/>
                <a:gd name="connsiteY55" fmla="*/ 57341 h 336550"/>
                <a:gd name="connsiteX56" fmla="*/ 39117 w 138113"/>
                <a:gd name="connsiteY56" fmla="*/ 46673 h 336550"/>
                <a:gd name="connsiteX57" fmla="*/ 36513 w 138113"/>
                <a:gd name="connsiteY57" fmla="*/ 33338 h 336550"/>
                <a:gd name="connsiteX58" fmla="*/ 39117 w 138113"/>
                <a:gd name="connsiteY58" fmla="*/ 20003 h 336550"/>
                <a:gd name="connsiteX59" fmla="*/ 45625 w 138113"/>
                <a:gd name="connsiteY59" fmla="*/ 9335 h 336550"/>
                <a:gd name="connsiteX60" fmla="*/ 56040 w 138113"/>
                <a:gd name="connsiteY60" fmla="*/ 2667 h 336550"/>
                <a:gd name="connsiteX61" fmla="*/ 69057 w 138113"/>
                <a:gd name="connsiteY61"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138113" h="336550">
                  <a:moveTo>
                    <a:pt x="30544" y="76200"/>
                  </a:moveTo>
                  <a:lnTo>
                    <a:pt x="102257" y="76200"/>
                  </a:lnTo>
                  <a:cubicBezTo>
                    <a:pt x="107569" y="76200"/>
                    <a:pt x="112881" y="77515"/>
                    <a:pt x="116865" y="78830"/>
                  </a:cubicBezTo>
                  <a:cubicBezTo>
                    <a:pt x="122177" y="81460"/>
                    <a:pt x="124833" y="84089"/>
                    <a:pt x="128817" y="86719"/>
                  </a:cubicBezTo>
                  <a:cubicBezTo>
                    <a:pt x="131473" y="90664"/>
                    <a:pt x="134129" y="94609"/>
                    <a:pt x="135457" y="98553"/>
                  </a:cubicBezTo>
                  <a:cubicBezTo>
                    <a:pt x="136785" y="102498"/>
                    <a:pt x="138113" y="106443"/>
                    <a:pt x="138113" y="111702"/>
                  </a:cubicBezTo>
                  <a:cubicBezTo>
                    <a:pt x="138113" y="206375"/>
                    <a:pt x="138113" y="206375"/>
                    <a:pt x="138113" y="206375"/>
                  </a:cubicBezTo>
                  <a:cubicBezTo>
                    <a:pt x="138113" y="209005"/>
                    <a:pt x="136785" y="211635"/>
                    <a:pt x="135457" y="214264"/>
                  </a:cubicBezTo>
                  <a:cubicBezTo>
                    <a:pt x="132801" y="215579"/>
                    <a:pt x="130145" y="216894"/>
                    <a:pt x="127489" y="216894"/>
                  </a:cubicBezTo>
                  <a:cubicBezTo>
                    <a:pt x="124833" y="216894"/>
                    <a:pt x="123505" y="215579"/>
                    <a:pt x="120849" y="214264"/>
                  </a:cubicBezTo>
                  <a:cubicBezTo>
                    <a:pt x="118193" y="211635"/>
                    <a:pt x="118193" y="209005"/>
                    <a:pt x="118193" y="206375"/>
                  </a:cubicBezTo>
                  <a:cubicBezTo>
                    <a:pt x="118193" y="116962"/>
                    <a:pt x="118193" y="116962"/>
                    <a:pt x="118193" y="116962"/>
                  </a:cubicBezTo>
                  <a:cubicBezTo>
                    <a:pt x="118193" y="115647"/>
                    <a:pt x="116865" y="114332"/>
                    <a:pt x="115537" y="114332"/>
                  </a:cubicBezTo>
                  <a:cubicBezTo>
                    <a:pt x="114209" y="114332"/>
                    <a:pt x="112881" y="113017"/>
                    <a:pt x="111553" y="113017"/>
                  </a:cubicBezTo>
                  <a:cubicBezTo>
                    <a:pt x="110225" y="113017"/>
                    <a:pt x="110225" y="114332"/>
                    <a:pt x="107569" y="114332"/>
                  </a:cubicBezTo>
                  <a:cubicBezTo>
                    <a:pt x="106241" y="114332"/>
                    <a:pt x="106241" y="115647"/>
                    <a:pt x="106241" y="116962"/>
                  </a:cubicBezTo>
                  <a:cubicBezTo>
                    <a:pt x="106241" y="322086"/>
                    <a:pt x="106241" y="322086"/>
                    <a:pt x="106241" y="322086"/>
                  </a:cubicBezTo>
                  <a:cubicBezTo>
                    <a:pt x="106241" y="326031"/>
                    <a:pt x="104913" y="329976"/>
                    <a:pt x="100929" y="332605"/>
                  </a:cubicBezTo>
                  <a:cubicBezTo>
                    <a:pt x="98273" y="335235"/>
                    <a:pt x="95617" y="336550"/>
                    <a:pt x="90305" y="336550"/>
                  </a:cubicBezTo>
                  <a:cubicBezTo>
                    <a:pt x="86321" y="336550"/>
                    <a:pt x="83665" y="335235"/>
                    <a:pt x="79681" y="332605"/>
                  </a:cubicBezTo>
                  <a:cubicBezTo>
                    <a:pt x="77025" y="328661"/>
                    <a:pt x="75697" y="326031"/>
                    <a:pt x="75697" y="322086"/>
                  </a:cubicBezTo>
                  <a:cubicBezTo>
                    <a:pt x="75697" y="195856"/>
                    <a:pt x="75697" y="195856"/>
                    <a:pt x="75697" y="195856"/>
                  </a:cubicBezTo>
                  <a:cubicBezTo>
                    <a:pt x="75697" y="194541"/>
                    <a:pt x="74369" y="193226"/>
                    <a:pt x="73041" y="191911"/>
                  </a:cubicBezTo>
                  <a:cubicBezTo>
                    <a:pt x="71713" y="191911"/>
                    <a:pt x="70385" y="190596"/>
                    <a:pt x="69057" y="190596"/>
                  </a:cubicBezTo>
                  <a:cubicBezTo>
                    <a:pt x="69057" y="190596"/>
                    <a:pt x="66401" y="191911"/>
                    <a:pt x="65073" y="191911"/>
                  </a:cubicBezTo>
                  <a:cubicBezTo>
                    <a:pt x="62417" y="193226"/>
                    <a:pt x="62417" y="194541"/>
                    <a:pt x="62417" y="195856"/>
                  </a:cubicBezTo>
                  <a:cubicBezTo>
                    <a:pt x="62417" y="241877"/>
                    <a:pt x="62417" y="241877"/>
                    <a:pt x="62417" y="241877"/>
                  </a:cubicBezTo>
                  <a:cubicBezTo>
                    <a:pt x="62417" y="322086"/>
                    <a:pt x="62417" y="322086"/>
                    <a:pt x="62417" y="322086"/>
                  </a:cubicBezTo>
                  <a:cubicBezTo>
                    <a:pt x="62417" y="326031"/>
                    <a:pt x="61089" y="328661"/>
                    <a:pt x="57105" y="332605"/>
                  </a:cubicBezTo>
                  <a:cubicBezTo>
                    <a:pt x="54449" y="335235"/>
                    <a:pt x="50464" y="336550"/>
                    <a:pt x="46480" y="336550"/>
                  </a:cubicBezTo>
                  <a:cubicBezTo>
                    <a:pt x="42496" y="336550"/>
                    <a:pt x="38512" y="335235"/>
                    <a:pt x="35856" y="332605"/>
                  </a:cubicBezTo>
                  <a:cubicBezTo>
                    <a:pt x="33200" y="329976"/>
                    <a:pt x="31872" y="326031"/>
                    <a:pt x="31872" y="322086"/>
                  </a:cubicBezTo>
                  <a:cubicBezTo>
                    <a:pt x="31872" y="116962"/>
                    <a:pt x="31872" y="116962"/>
                    <a:pt x="31872" y="116962"/>
                  </a:cubicBezTo>
                  <a:cubicBezTo>
                    <a:pt x="31872" y="115647"/>
                    <a:pt x="30544" y="114332"/>
                    <a:pt x="29216" y="114332"/>
                  </a:cubicBezTo>
                  <a:cubicBezTo>
                    <a:pt x="27888" y="114332"/>
                    <a:pt x="26560" y="113017"/>
                    <a:pt x="26560" y="113017"/>
                  </a:cubicBezTo>
                  <a:cubicBezTo>
                    <a:pt x="25232" y="113017"/>
                    <a:pt x="23904" y="114332"/>
                    <a:pt x="22576" y="114332"/>
                  </a:cubicBezTo>
                  <a:cubicBezTo>
                    <a:pt x="21248" y="114332"/>
                    <a:pt x="19920" y="115647"/>
                    <a:pt x="19920" y="116962"/>
                  </a:cubicBezTo>
                  <a:cubicBezTo>
                    <a:pt x="19920" y="206375"/>
                    <a:pt x="19920" y="206375"/>
                    <a:pt x="19920" y="206375"/>
                  </a:cubicBezTo>
                  <a:cubicBezTo>
                    <a:pt x="19920" y="209005"/>
                    <a:pt x="19920" y="211635"/>
                    <a:pt x="17264" y="214264"/>
                  </a:cubicBezTo>
                  <a:cubicBezTo>
                    <a:pt x="14608" y="215579"/>
                    <a:pt x="13280" y="216894"/>
                    <a:pt x="10624" y="216894"/>
                  </a:cubicBezTo>
                  <a:cubicBezTo>
                    <a:pt x="7968" y="216894"/>
                    <a:pt x="5312" y="215579"/>
                    <a:pt x="2656" y="214264"/>
                  </a:cubicBezTo>
                  <a:cubicBezTo>
                    <a:pt x="1328" y="211635"/>
                    <a:pt x="0" y="209005"/>
                    <a:pt x="0" y="206375"/>
                  </a:cubicBezTo>
                  <a:cubicBezTo>
                    <a:pt x="0" y="111702"/>
                    <a:pt x="0" y="111702"/>
                    <a:pt x="0" y="111702"/>
                  </a:cubicBezTo>
                  <a:cubicBezTo>
                    <a:pt x="0" y="106443"/>
                    <a:pt x="0" y="102498"/>
                    <a:pt x="1328" y="98553"/>
                  </a:cubicBezTo>
                  <a:cubicBezTo>
                    <a:pt x="2656" y="94609"/>
                    <a:pt x="5312" y="90664"/>
                    <a:pt x="7968" y="86719"/>
                  </a:cubicBezTo>
                  <a:cubicBezTo>
                    <a:pt x="9296" y="84089"/>
                    <a:pt x="13280" y="81460"/>
                    <a:pt x="17264" y="78830"/>
                  </a:cubicBezTo>
                  <a:cubicBezTo>
                    <a:pt x="19920" y="77515"/>
                    <a:pt x="25232" y="76200"/>
                    <a:pt x="30544" y="76200"/>
                  </a:cubicBezTo>
                  <a:close/>
                  <a:moveTo>
                    <a:pt x="69057" y="0"/>
                  </a:moveTo>
                  <a:cubicBezTo>
                    <a:pt x="78169" y="0"/>
                    <a:pt x="85980" y="2667"/>
                    <a:pt x="92489" y="9335"/>
                  </a:cubicBezTo>
                  <a:cubicBezTo>
                    <a:pt x="98998" y="16002"/>
                    <a:pt x="101601" y="24003"/>
                    <a:pt x="101601" y="33338"/>
                  </a:cubicBezTo>
                  <a:cubicBezTo>
                    <a:pt x="101601" y="38672"/>
                    <a:pt x="101601" y="42672"/>
                    <a:pt x="98998" y="46673"/>
                  </a:cubicBezTo>
                  <a:cubicBezTo>
                    <a:pt x="97696" y="50673"/>
                    <a:pt x="95092" y="54674"/>
                    <a:pt x="92489" y="57341"/>
                  </a:cubicBezTo>
                  <a:cubicBezTo>
                    <a:pt x="89885" y="60008"/>
                    <a:pt x="85980" y="62675"/>
                    <a:pt x="82075" y="64008"/>
                  </a:cubicBezTo>
                  <a:cubicBezTo>
                    <a:pt x="78169" y="66675"/>
                    <a:pt x="72962" y="66675"/>
                    <a:pt x="69057" y="66675"/>
                  </a:cubicBezTo>
                  <a:cubicBezTo>
                    <a:pt x="63850" y="66675"/>
                    <a:pt x="59945" y="66675"/>
                    <a:pt x="56040" y="64008"/>
                  </a:cubicBezTo>
                  <a:cubicBezTo>
                    <a:pt x="52134" y="62675"/>
                    <a:pt x="48229" y="60008"/>
                    <a:pt x="45625" y="57341"/>
                  </a:cubicBezTo>
                  <a:cubicBezTo>
                    <a:pt x="43022" y="54674"/>
                    <a:pt x="40418" y="50673"/>
                    <a:pt x="39117" y="46673"/>
                  </a:cubicBezTo>
                  <a:cubicBezTo>
                    <a:pt x="37815" y="42672"/>
                    <a:pt x="36513" y="38672"/>
                    <a:pt x="36513" y="33338"/>
                  </a:cubicBezTo>
                  <a:cubicBezTo>
                    <a:pt x="36513" y="29337"/>
                    <a:pt x="37815" y="25337"/>
                    <a:pt x="39117" y="20003"/>
                  </a:cubicBezTo>
                  <a:cubicBezTo>
                    <a:pt x="40418" y="16002"/>
                    <a:pt x="43022" y="13335"/>
                    <a:pt x="45625" y="9335"/>
                  </a:cubicBezTo>
                  <a:cubicBezTo>
                    <a:pt x="48229" y="6668"/>
                    <a:pt x="52134" y="4001"/>
                    <a:pt x="56040" y="2667"/>
                  </a:cubicBezTo>
                  <a:cubicBezTo>
                    <a:pt x="59945" y="1334"/>
                    <a:pt x="63850" y="0"/>
                    <a:pt x="69057" y="0"/>
                  </a:cubicBezTo>
                  <a:close/>
                </a:path>
              </a:pathLst>
            </a:custGeom>
            <a:solidFill>
              <a:schemeClr val="lt1">
                <a:lumMod val="85000"/>
              </a:schemeClr>
            </a:solidFill>
            <a:ln>
              <a:noFill/>
            </a:ln>
          </p:spPr>
          <p:txBody>
            <a:bodyPr anchor="ctr"/>
            <a:lstStyle/>
            <a:p>
              <a:pPr algn="ctr"/>
              <a:endParaRPr>
                <a:latin typeface="微软雅黑" panose="020B0503020204020204" pitchFamily="34" charset="-122"/>
                <a:ea typeface="微软雅黑" panose="020B0503020204020204" pitchFamily="34" charset="-122"/>
                <a:cs typeface="+mn-ea"/>
                <a:sym typeface="+mn-lt"/>
              </a:endParaRPr>
            </a:p>
          </p:txBody>
        </p:sp>
      </p:grpSp>
      <p:cxnSp>
        <p:nvCxnSpPr>
          <p:cNvPr id="15" name="直接连接符 14"/>
          <p:cNvCxnSpPr/>
          <p:nvPr/>
        </p:nvCxnSpPr>
        <p:spPr>
          <a:xfrm>
            <a:off x="1568082" y="3963217"/>
            <a:ext cx="8955056" cy="0"/>
          </a:xfrm>
          <a:prstGeom prst="line">
            <a:avLst/>
          </a:prstGeom>
          <a:ln w="9525" cap="rnd">
            <a:solidFill>
              <a:schemeClr val="bg1">
                <a:lumMod val="85000"/>
              </a:schemeClr>
            </a:solidFill>
            <a:round/>
            <a:headEnd type="none"/>
            <a:tailEnd type="none" w="med" len="med"/>
          </a:ln>
        </p:spPr>
        <p:style>
          <a:lnRef idx="1">
            <a:schemeClr val="accent1"/>
          </a:lnRef>
          <a:fillRef idx="0">
            <a:schemeClr val="accent1"/>
          </a:fillRef>
          <a:effectRef idx="0">
            <a:schemeClr val="accent1"/>
          </a:effectRef>
          <a:fontRef idx="minor">
            <a:schemeClr val="tx1"/>
          </a:fontRef>
        </p:style>
      </p:cxnSp>
      <p:sp>
        <p:nvSpPr>
          <p:cNvPr id="16" name="文本框 15"/>
          <p:cNvSpPr txBox="1"/>
          <p:nvPr/>
        </p:nvSpPr>
        <p:spPr>
          <a:xfrm>
            <a:off x="1595132" y="3546260"/>
            <a:ext cx="4198104" cy="369332"/>
          </a:xfrm>
          <a:prstGeom prst="rect">
            <a:avLst/>
          </a:prstGeom>
          <a:noFill/>
        </p:spPr>
        <p:txBody>
          <a:bodyPr wrap="square" rtlCol="0">
            <a:spAutoFit/>
            <a:scene3d>
              <a:camera prst="orthographicFront"/>
              <a:lightRig rig="threePt" dir="t"/>
            </a:scene3d>
            <a:sp3d contourW="12700"/>
          </a:bodyPr>
          <a:lstStyle/>
          <a:p>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标题文字添加此处</a:t>
            </a:r>
          </a:p>
        </p:txBody>
      </p:sp>
      <p:sp>
        <p:nvSpPr>
          <p:cNvPr id="17" name="文本框 16"/>
          <p:cNvSpPr txBox="1"/>
          <p:nvPr/>
        </p:nvSpPr>
        <p:spPr>
          <a:xfrm>
            <a:off x="1568082" y="4097010"/>
            <a:ext cx="8955056" cy="934358"/>
          </a:xfrm>
          <a:prstGeom prst="rect">
            <a:avLst/>
          </a:prstGeom>
          <a:noFill/>
        </p:spPr>
        <p:txBody>
          <a:bodyPr wrap="square" rtlCol="0">
            <a:spAutoFit/>
            <a:scene3d>
              <a:camera prst="orthographicFront"/>
              <a:lightRig rig="threePt" dir="t"/>
            </a:scene3d>
            <a:sp3d contourW="12700"/>
          </a:bodyPr>
          <a:lstStyle/>
          <a:p>
            <a:pP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此处键入内容此处键入内容此处键入内容此处键入内容此处键入内容此处键入内容此处键入内容此处键入内容此处键入内容此处键入内容此处键入内容此处键入内容此处键入内容此处键入内容此处键入内容此处键入内容此处键入内容此处键入内容此处键入内容此处键入内容此处键入内容此处键入内容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nSpc>
                <a:spcPct val="114000"/>
              </a:lnSpc>
            </a:pPr>
            <a:endParaRPr lang="en-US" altLang="zh-CN" sz="1200" dirty="0">
              <a:latin typeface="微软雅黑" panose="020B0503020204020204" pitchFamily="34" charset="-122"/>
              <a:ea typeface="微软雅黑" panose="020B0503020204020204" pitchFamily="34" charset="-122"/>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15"/>
                                        </p:tgtEl>
                                        <p:attrNameLst>
                                          <p:attrName>style.visibility</p:attrName>
                                        </p:attrNameLst>
                                      </p:cBhvr>
                                      <p:to>
                                        <p:strVal val="visible"/>
                                      </p:to>
                                    </p:set>
                                    <p:animEffect transition="in" filter="wipe(left)">
                                      <p:cBhvr>
                                        <p:cTn id="1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grpSp>
        <p:nvGrpSpPr>
          <p:cNvPr id="3" name="组合 11"/>
          <p:cNvGrpSpPr/>
          <p:nvPr/>
        </p:nvGrpSpPr>
        <p:grpSpPr bwMode="auto">
          <a:xfrm>
            <a:off x="3105151" y="1955800"/>
            <a:ext cx="5614988" cy="3443288"/>
            <a:chOff x="2756078" y="1498401"/>
            <a:chExt cx="5615190" cy="3443114"/>
          </a:xfrm>
        </p:grpSpPr>
        <p:grpSp>
          <p:nvGrpSpPr>
            <p:cNvPr id="4" name="组合 12"/>
            <p:cNvGrpSpPr/>
            <p:nvPr/>
          </p:nvGrpSpPr>
          <p:grpSpPr bwMode="auto">
            <a:xfrm>
              <a:off x="2756078" y="1498401"/>
              <a:ext cx="5615190" cy="3443114"/>
              <a:chOff x="2756078" y="1498401"/>
              <a:chExt cx="5615190" cy="3443114"/>
            </a:xfrm>
          </p:grpSpPr>
          <p:cxnSp>
            <p:nvCxnSpPr>
              <p:cNvPr id="6" name="直接连接符 43"/>
              <p:cNvCxnSpPr/>
              <p:nvPr/>
            </p:nvCxnSpPr>
            <p:spPr>
              <a:xfrm>
                <a:off x="5564467" y="1936529"/>
                <a:ext cx="0" cy="258431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7" name="直接连接符 44"/>
              <p:cNvCxnSpPr/>
              <p:nvPr/>
            </p:nvCxnSpPr>
            <p:spPr>
              <a:xfrm>
                <a:off x="5564467" y="1928592"/>
                <a:ext cx="2189241"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8" name="直接连接符 45"/>
              <p:cNvCxnSpPr/>
              <p:nvPr/>
            </p:nvCxnSpPr>
            <p:spPr>
              <a:xfrm>
                <a:off x="7753708" y="1509513"/>
                <a:ext cx="0" cy="854032"/>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9" name="直接连接符 46"/>
              <p:cNvCxnSpPr/>
              <p:nvPr/>
            </p:nvCxnSpPr>
            <p:spPr>
              <a:xfrm>
                <a:off x="7753708" y="1509513"/>
                <a:ext cx="61756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0" name="直接连接符 47"/>
              <p:cNvCxnSpPr/>
              <p:nvPr/>
            </p:nvCxnSpPr>
            <p:spPr>
              <a:xfrm>
                <a:off x="7753708" y="2352433"/>
                <a:ext cx="61756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1" name="直接连接符 48"/>
              <p:cNvCxnSpPr/>
              <p:nvPr/>
            </p:nvCxnSpPr>
            <p:spPr>
              <a:xfrm>
                <a:off x="3373638" y="4503387"/>
                <a:ext cx="2190829"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2" name="直接连接符 49"/>
              <p:cNvCxnSpPr/>
              <p:nvPr/>
            </p:nvCxnSpPr>
            <p:spPr>
              <a:xfrm>
                <a:off x="3373638" y="4076371"/>
                <a:ext cx="0" cy="854032"/>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3" name="直接连接符 50"/>
              <p:cNvCxnSpPr/>
              <p:nvPr/>
            </p:nvCxnSpPr>
            <p:spPr>
              <a:xfrm>
                <a:off x="2756078" y="4087483"/>
                <a:ext cx="61756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4" name="直接连接符 51"/>
              <p:cNvCxnSpPr/>
              <p:nvPr/>
            </p:nvCxnSpPr>
            <p:spPr>
              <a:xfrm>
                <a:off x="2756078" y="4930403"/>
                <a:ext cx="61756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5" name="直接连接符 52"/>
              <p:cNvCxnSpPr/>
              <p:nvPr/>
            </p:nvCxnSpPr>
            <p:spPr>
              <a:xfrm>
                <a:off x="4327760" y="2254013"/>
                <a:ext cx="0" cy="963564"/>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53"/>
              <p:cNvCxnSpPr/>
              <p:nvPr/>
            </p:nvCxnSpPr>
            <p:spPr>
              <a:xfrm>
                <a:off x="6761485" y="3217577"/>
                <a:ext cx="0" cy="965151"/>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54"/>
              <p:cNvCxnSpPr/>
              <p:nvPr/>
            </p:nvCxnSpPr>
            <p:spPr>
              <a:xfrm>
                <a:off x="3373638" y="1498401"/>
                <a:ext cx="0" cy="854032"/>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55"/>
              <p:cNvCxnSpPr/>
              <p:nvPr/>
            </p:nvCxnSpPr>
            <p:spPr>
              <a:xfrm>
                <a:off x="2756078" y="1509513"/>
                <a:ext cx="61756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19" name="直接连接符 56"/>
              <p:cNvCxnSpPr/>
              <p:nvPr/>
            </p:nvCxnSpPr>
            <p:spPr>
              <a:xfrm>
                <a:off x="2756078" y="2352433"/>
                <a:ext cx="61756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0" name="直接连接符 57"/>
              <p:cNvCxnSpPr/>
              <p:nvPr/>
            </p:nvCxnSpPr>
            <p:spPr>
              <a:xfrm>
                <a:off x="3373638" y="1925417"/>
                <a:ext cx="503255"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1" name="直接连接符 58"/>
              <p:cNvCxnSpPr/>
              <p:nvPr/>
            </p:nvCxnSpPr>
            <p:spPr>
              <a:xfrm>
                <a:off x="7379044" y="4514499"/>
                <a:ext cx="374663"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2" name="直接连接符 59"/>
              <p:cNvCxnSpPr/>
              <p:nvPr/>
            </p:nvCxnSpPr>
            <p:spPr>
              <a:xfrm>
                <a:off x="7753708" y="4087483"/>
                <a:ext cx="0" cy="854032"/>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3" name="直接连接符 60"/>
              <p:cNvCxnSpPr/>
              <p:nvPr/>
            </p:nvCxnSpPr>
            <p:spPr>
              <a:xfrm>
                <a:off x="7753708" y="4087483"/>
                <a:ext cx="61756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cxnSp>
            <p:nvCxnSpPr>
              <p:cNvPr id="24" name="直接连接符 61"/>
              <p:cNvCxnSpPr/>
              <p:nvPr/>
            </p:nvCxnSpPr>
            <p:spPr>
              <a:xfrm>
                <a:off x="7753708" y="4930403"/>
                <a:ext cx="617560"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cxnSp>
          <p:nvCxnSpPr>
            <p:cNvPr id="5" name="直接连接符 42"/>
            <p:cNvCxnSpPr/>
            <p:nvPr/>
          </p:nvCxnSpPr>
          <p:spPr>
            <a:xfrm>
              <a:off x="4327760" y="3220752"/>
              <a:ext cx="2433726" cy="0"/>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sp>
        <p:nvSpPr>
          <p:cNvPr id="25" name="椭圆 24"/>
          <p:cNvSpPr/>
          <p:nvPr/>
        </p:nvSpPr>
        <p:spPr>
          <a:xfrm>
            <a:off x="5165726" y="2930526"/>
            <a:ext cx="1493839" cy="1493839"/>
          </a:xfrm>
          <a:prstGeom prst="ellipse">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latin typeface="微软雅黑" panose="020B0503020204020204" pitchFamily="34" charset="-122"/>
              <a:ea typeface="微软雅黑" panose="020B0503020204020204" pitchFamily="34" charset="-122"/>
              <a:cs typeface="+mn-ea"/>
              <a:sym typeface="+mn-lt"/>
            </a:endParaRPr>
          </a:p>
        </p:txBody>
      </p:sp>
      <p:sp>
        <p:nvSpPr>
          <p:cNvPr id="26" name="圆角矩形 25"/>
          <p:cNvSpPr/>
          <p:nvPr/>
        </p:nvSpPr>
        <p:spPr>
          <a:xfrm>
            <a:off x="6492876" y="2076451"/>
            <a:ext cx="1235075" cy="635000"/>
          </a:xfrm>
          <a:prstGeom prst="roundRect">
            <a:avLst>
              <a:gd name="adj" fmla="val 11667"/>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latin typeface="微软雅黑" panose="020B0503020204020204" pitchFamily="34" charset="-122"/>
              <a:ea typeface="微软雅黑" panose="020B0503020204020204" pitchFamily="34" charset="-122"/>
              <a:cs typeface="+mn-ea"/>
              <a:sym typeface="+mn-lt"/>
            </a:endParaRPr>
          </a:p>
        </p:txBody>
      </p:sp>
      <p:sp>
        <p:nvSpPr>
          <p:cNvPr id="27" name="圆角矩形 26"/>
          <p:cNvSpPr/>
          <p:nvPr/>
        </p:nvSpPr>
        <p:spPr>
          <a:xfrm>
            <a:off x="6492876" y="4640263"/>
            <a:ext cx="1235075" cy="635000"/>
          </a:xfrm>
          <a:prstGeom prst="roundRect">
            <a:avLst>
              <a:gd name="adj" fmla="val 11667"/>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latin typeface="微软雅黑" panose="020B0503020204020204" pitchFamily="34" charset="-122"/>
              <a:ea typeface="微软雅黑" panose="020B0503020204020204" pitchFamily="34" charset="-122"/>
              <a:cs typeface="+mn-ea"/>
              <a:sym typeface="+mn-lt"/>
            </a:endParaRPr>
          </a:p>
        </p:txBody>
      </p:sp>
      <p:sp>
        <p:nvSpPr>
          <p:cNvPr id="28" name="圆角矩形 27"/>
          <p:cNvSpPr/>
          <p:nvPr/>
        </p:nvSpPr>
        <p:spPr>
          <a:xfrm>
            <a:off x="4097338" y="2076451"/>
            <a:ext cx="1236663" cy="635000"/>
          </a:xfrm>
          <a:prstGeom prst="roundRect">
            <a:avLst>
              <a:gd name="adj" fmla="val 11667"/>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dirty="0">
              <a:latin typeface="微软雅黑" panose="020B0503020204020204" pitchFamily="34" charset="-122"/>
              <a:ea typeface="微软雅黑" panose="020B0503020204020204" pitchFamily="34" charset="-122"/>
              <a:cs typeface="+mn-ea"/>
              <a:sym typeface="+mn-lt"/>
            </a:endParaRPr>
          </a:p>
        </p:txBody>
      </p:sp>
      <p:sp>
        <p:nvSpPr>
          <p:cNvPr id="29" name="圆角矩形 28"/>
          <p:cNvSpPr/>
          <p:nvPr/>
        </p:nvSpPr>
        <p:spPr>
          <a:xfrm>
            <a:off x="4097338" y="4643439"/>
            <a:ext cx="1236663" cy="635000"/>
          </a:xfrm>
          <a:prstGeom prst="roundRect">
            <a:avLst>
              <a:gd name="adj" fmla="val 11667"/>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latin typeface="微软雅黑" panose="020B0503020204020204" pitchFamily="34" charset="-122"/>
              <a:ea typeface="微软雅黑" panose="020B0503020204020204" pitchFamily="34" charset="-122"/>
              <a:cs typeface="+mn-ea"/>
              <a:sym typeface="+mn-lt"/>
            </a:endParaRPr>
          </a:p>
        </p:txBody>
      </p:sp>
      <p:sp>
        <p:nvSpPr>
          <p:cNvPr id="30" name="圆角矩形 29"/>
          <p:cNvSpPr/>
          <p:nvPr/>
        </p:nvSpPr>
        <p:spPr>
          <a:xfrm>
            <a:off x="8721726" y="1689101"/>
            <a:ext cx="1776413" cy="509588"/>
          </a:xfrm>
          <a:prstGeom prst="roundRect">
            <a:avLst>
              <a:gd name="adj" fmla="val 11667"/>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31" name="圆角矩形 30"/>
          <p:cNvSpPr/>
          <p:nvPr/>
        </p:nvSpPr>
        <p:spPr>
          <a:xfrm>
            <a:off x="8721726" y="2532064"/>
            <a:ext cx="1776413" cy="509587"/>
          </a:xfrm>
          <a:prstGeom prst="roundRect">
            <a:avLst>
              <a:gd name="adj" fmla="val 11667"/>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32" name="圆角矩形 31"/>
          <p:cNvSpPr/>
          <p:nvPr/>
        </p:nvSpPr>
        <p:spPr>
          <a:xfrm>
            <a:off x="8721726" y="4279901"/>
            <a:ext cx="1776413" cy="509588"/>
          </a:xfrm>
          <a:prstGeom prst="roundRect">
            <a:avLst>
              <a:gd name="adj" fmla="val 11667"/>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33" name="圆角矩形 32"/>
          <p:cNvSpPr/>
          <p:nvPr/>
        </p:nvSpPr>
        <p:spPr>
          <a:xfrm>
            <a:off x="8721726" y="5122864"/>
            <a:ext cx="1776413" cy="509587"/>
          </a:xfrm>
          <a:prstGeom prst="roundRect">
            <a:avLst>
              <a:gd name="adj" fmla="val 11667"/>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34" name="圆角矩形 33"/>
          <p:cNvSpPr/>
          <p:nvPr/>
        </p:nvSpPr>
        <p:spPr>
          <a:xfrm>
            <a:off x="1328739" y="4279901"/>
            <a:ext cx="1776412" cy="509588"/>
          </a:xfrm>
          <a:prstGeom prst="roundRect">
            <a:avLst>
              <a:gd name="adj" fmla="val 11667"/>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35" name="圆角矩形 34"/>
          <p:cNvSpPr/>
          <p:nvPr/>
        </p:nvSpPr>
        <p:spPr>
          <a:xfrm>
            <a:off x="1328739" y="5122864"/>
            <a:ext cx="1776412" cy="509587"/>
          </a:xfrm>
          <a:prstGeom prst="roundRect">
            <a:avLst>
              <a:gd name="adj" fmla="val 11667"/>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36" name="圆角矩形 35"/>
          <p:cNvSpPr/>
          <p:nvPr/>
        </p:nvSpPr>
        <p:spPr>
          <a:xfrm>
            <a:off x="1328739" y="1689101"/>
            <a:ext cx="1776412" cy="509588"/>
          </a:xfrm>
          <a:prstGeom prst="roundRect">
            <a:avLst>
              <a:gd name="adj" fmla="val 11667"/>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37" name="圆角矩形 36"/>
          <p:cNvSpPr/>
          <p:nvPr/>
        </p:nvSpPr>
        <p:spPr>
          <a:xfrm>
            <a:off x="1328739" y="2532064"/>
            <a:ext cx="1776412" cy="509587"/>
          </a:xfrm>
          <a:prstGeom prst="roundRect">
            <a:avLst>
              <a:gd name="adj" fmla="val 11667"/>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anchor="ctr"/>
          <a:lstStyle/>
          <a:p>
            <a:pPr algn="ctr">
              <a:defRPr/>
            </a:pPr>
            <a:endParaRPr lang="zh-CN" altLang="en-US" sz="240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pic>
        <p:nvPicPr>
          <p:cNvPr id="38" name="图片 46"/>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545139" y="3260726"/>
            <a:ext cx="735012" cy="7350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9" name="文本框 47"/>
          <p:cNvSpPr txBox="1">
            <a:spLocks noChangeArrowheads="1"/>
          </p:cNvSpPr>
          <p:nvPr/>
        </p:nvSpPr>
        <p:spPr bwMode="auto">
          <a:xfrm>
            <a:off x="1617664" y="1782763"/>
            <a:ext cx="1265237"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您的文本</a:t>
            </a:r>
          </a:p>
        </p:txBody>
      </p:sp>
      <p:sp>
        <p:nvSpPr>
          <p:cNvPr id="40" name="文本框 48"/>
          <p:cNvSpPr txBox="1">
            <a:spLocks noChangeArrowheads="1"/>
          </p:cNvSpPr>
          <p:nvPr/>
        </p:nvSpPr>
        <p:spPr bwMode="auto">
          <a:xfrm>
            <a:off x="1579564" y="2632075"/>
            <a:ext cx="1266825"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您的文本</a:t>
            </a:r>
          </a:p>
        </p:txBody>
      </p:sp>
      <p:sp>
        <p:nvSpPr>
          <p:cNvPr id="41" name="文本框 49"/>
          <p:cNvSpPr txBox="1">
            <a:spLocks noChangeArrowheads="1"/>
          </p:cNvSpPr>
          <p:nvPr/>
        </p:nvSpPr>
        <p:spPr bwMode="auto">
          <a:xfrm>
            <a:off x="1600201" y="4346575"/>
            <a:ext cx="1265239"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您的文本</a:t>
            </a:r>
          </a:p>
        </p:txBody>
      </p:sp>
      <p:sp>
        <p:nvSpPr>
          <p:cNvPr id="42" name="文本框 50"/>
          <p:cNvSpPr txBox="1">
            <a:spLocks noChangeArrowheads="1"/>
          </p:cNvSpPr>
          <p:nvPr/>
        </p:nvSpPr>
        <p:spPr bwMode="auto">
          <a:xfrm>
            <a:off x="1563688" y="5195890"/>
            <a:ext cx="1265237"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您的文本</a:t>
            </a:r>
          </a:p>
        </p:txBody>
      </p:sp>
      <p:sp>
        <p:nvSpPr>
          <p:cNvPr id="43" name="文本框 51"/>
          <p:cNvSpPr txBox="1">
            <a:spLocks noChangeArrowheads="1"/>
          </p:cNvSpPr>
          <p:nvPr/>
        </p:nvSpPr>
        <p:spPr bwMode="auto">
          <a:xfrm>
            <a:off x="8988426" y="4360863"/>
            <a:ext cx="1265239"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您的文本</a:t>
            </a:r>
          </a:p>
        </p:txBody>
      </p:sp>
      <p:sp>
        <p:nvSpPr>
          <p:cNvPr id="44" name="文本框 52"/>
          <p:cNvSpPr txBox="1">
            <a:spLocks noChangeArrowheads="1"/>
          </p:cNvSpPr>
          <p:nvPr/>
        </p:nvSpPr>
        <p:spPr bwMode="auto">
          <a:xfrm>
            <a:off x="8950326" y="5210175"/>
            <a:ext cx="1265239"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您的文本</a:t>
            </a:r>
          </a:p>
        </p:txBody>
      </p:sp>
      <p:sp>
        <p:nvSpPr>
          <p:cNvPr id="45" name="文本框 53"/>
          <p:cNvSpPr txBox="1">
            <a:spLocks noChangeArrowheads="1"/>
          </p:cNvSpPr>
          <p:nvPr/>
        </p:nvSpPr>
        <p:spPr bwMode="auto">
          <a:xfrm>
            <a:off x="8988426" y="1782763"/>
            <a:ext cx="1265239"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您的文本</a:t>
            </a:r>
          </a:p>
        </p:txBody>
      </p:sp>
      <p:sp>
        <p:nvSpPr>
          <p:cNvPr id="46" name="文本框 54"/>
          <p:cNvSpPr txBox="1">
            <a:spLocks noChangeArrowheads="1"/>
          </p:cNvSpPr>
          <p:nvPr/>
        </p:nvSpPr>
        <p:spPr bwMode="auto">
          <a:xfrm>
            <a:off x="8950326" y="2632075"/>
            <a:ext cx="1265239"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您的文本</a:t>
            </a:r>
          </a:p>
        </p:txBody>
      </p:sp>
      <p:sp>
        <p:nvSpPr>
          <p:cNvPr id="47" name="文本框 55"/>
          <p:cNvSpPr txBox="1">
            <a:spLocks noChangeArrowheads="1"/>
          </p:cNvSpPr>
          <p:nvPr/>
        </p:nvSpPr>
        <p:spPr bwMode="auto">
          <a:xfrm>
            <a:off x="4303714" y="2222500"/>
            <a:ext cx="1030287"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dirty="0">
                <a:solidFill>
                  <a:schemeClr val="bg1"/>
                </a:solidFill>
                <a:latin typeface="微软雅黑" panose="020B0503020204020204" pitchFamily="34" charset="-122"/>
                <a:ea typeface="微软雅黑" panose="020B0503020204020204" pitchFamily="34" charset="-122"/>
                <a:cs typeface="+mn-ea"/>
                <a:sym typeface="+mn-lt"/>
              </a:rPr>
              <a:t>标题 </a:t>
            </a:r>
            <a:r>
              <a:rPr lang="en-US" altLang="zh-CN" sz="1865" b="1" dirty="0">
                <a:solidFill>
                  <a:schemeClr val="bg1"/>
                </a:solidFill>
                <a:latin typeface="微软雅黑" panose="020B0503020204020204" pitchFamily="34" charset="-122"/>
                <a:ea typeface="微软雅黑" panose="020B0503020204020204" pitchFamily="34" charset="-122"/>
                <a:cs typeface="+mn-ea"/>
                <a:sym typeface="+mn-lt"/>
              </a:rPr>
              <a:t>1</a:t>
            </a:r>
            <a:endParaRPr lang="zh-CN" altLang="en-US" sz="1865"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48" name="文本框 56"/>
          <p:cNvSpPr txBox="1">
            <a:spLocks noChangeArrowheads="1"/>
          </p:cNvSpPr>
          <p:nvPr/>
        </p:nvSpPr>
        <p:spPr bwMode="auto">
          <a:xfrm>
            <a:off x="6718300" y="2198690"/>
            <a:ext cx="1009651"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dirty="0">
                <a:solidFill>
                  <a:schemeClr val="bg1"/>
                </a:solidFill>
                <a:latin typeface="微软雅黑" panose="020B0503020204020204" pitchFamily="34" charset="-122"/>
                <a:ea typeface="微软雅黑" panose="020B0503020204020204" pitchFamily="34" charset="-122"/>
                <a:cs typeface="+mn-ea"/>
                <a:sym typeface="+mn-lt"/>
              </a:rPr>
              <a:t>标题 </a:t>
            </a:r>
            <a:r>
              <a:rPr lang="en-US" altLang="zh-CN" sz="1865" b="1" dirty="0">
                <a:solidFill>
                  <a:schemeClr val="bg1"/>
                </a:solidFill>
                <a:latin typeface="微软雅黑" panose="020B0503020204020204" pitchFamily="34" charset="-122"/>
                <a:ea typeface="微软雅黑" panose="020B0503020204020204" pitchFamily="34" charset="-122"/>
                <a:cs typeface="+mn-ea"/>
                <a:sym typeface="+mn-lt"/>
              </a:rPr>
              <a:t>2</a:t>
            </a:r>
            <a:endParaRPr lang="zh-CN" altLang="en-US" sz="1865"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49" name="文本框 57"/>
          <p:cNvSpPr txBox="1">
            <a:spLocks noChangeArrowheads="1"/>
          </p:cNvSpPr>
          <p:nvPr/>
        </p:nvSpPr>
        <p:spPr bwMode="auto">
          <a:xfrm>
            <a:off x="4225925" y="4783139"/>
            <a:ext cx="1108075"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dirty="0">
                <a:solidFill>
                  <a:schemeClr val="bg1"/>
                </a:solidFill>
                <a:latin typeface="微软雅黑" panose="020B0503020204020204" pitchFamily="34" charset="-122"/>
                <a:ea typeface="微软雅黑" panose="020B0503020204020204" pitchFamily="34" charset="-122"/>
                <a:cs typeface="+mn-ea"/>
                <a:sym typeface="+mn-lt"/>
              </a:rPr>
              <a:t>标题 </a:t>
            </a:r>
            <a:r>
              <a:rPr lang="en-US" altLang="zh-CN" sz="1865" b="1" dirty="0">
                <a:solidFill>
                  <a:schemeClr val="bg1"/>
                </a:solidFill>
                <a:latin typeface="微软雅黑" panose="020B0503020204020204" pitchFamily="34" charset="-122"/>
                <a:ea typeface="微软雅黑" panose="020B0503020204020204" pitchFamily="34" charset="-122"/>
                <a:cs typeface="+mn-ea"/>
                <a:sym typeface="+mn-lt"/>
              </a:rPr>
              <a:t>3</a:t>
            </a:r>
            <a:endParaRPr lang="zh-CN" altLang="en-US" sz="1865"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50" name="文本框 58"/>
          <p:cNvSpPr txBox="1">
            <a:spLocks noChangeArrowheads="1"/>
          </p:cNvSpPr>
          <p:nvPr/>
        </p:nvSpPr>
        <p:spPr bwMode="auto">
          <a:xfrm>
            <a:off x="6640514" y="4759326"/>
            <a:ext cx="1087437" cy="379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40" tIns="45720" rIns="91440" bIns="45720">
            <a:spAutoFit/>
          </a:bodyPr>
          <a:lstStyle>
            <a:lvl1pPr>
              <a:defRPr sz="2800">
                <a:solidFill>
                  <a:schemeClr val="tx1"/>
                </a:solidFill>
                <a:latin typeface="Calibri" panose="020F0502020204030204" charset="0"/>
                <a:ea typeface="宋体" panose="02010600030101010101" pitchFamily="2" charset="-122"/>
              </a:defRPr>
            </a:lvl1pPr>
            <a:lvl2pPr marL="742950" indent="-285750">
              <a:defRPr sz="2400">
                <a:solidFill>
                  <a:schemeClr val="tx1"/>
                </a:solidFill>
                <a:latin typeface="Calibri" panose="020F0502020204030204" charset="0"/>
                <a:ea typeface="宋体" panose="02010600030101010101" pitchFamily="2" charset="-122"/>
              </a:defRPr>
            </a:lvl2pPr>
            <a:lvl3pPr>
              <a:defRPr sz="2000">
                <a:solidFill>
                  <a:schemeClr val="tx1"/>
                </a:solidFill>
                <a:latin typeface="Calibri" panose="020F0502020204030204" charset="0"/>
                <a:ea typeface="宋体" panose="02010600030101010101" pitchFamily="2" charset="-122"/>
              </a:defRPr>
            </a:lvl3pPr>
            <a:lvl4pPr>
              <a:defRPr>
                <a:solidFill>
                  <a:schemeClr val="tx1"/>
                </a:solidFill>
                <a:latin typeface="Calibri" panose="020F0502020204030204" charset="0"/>
                <a:ea typeface="宋体" panose="02010600030101010101" pitchFamily="2" charset="-122"/>
              </a:defRPr>
            </a:lvl4pPr>
            <a:lvl5pPr>
              <a:defRPr>
                <a:solidFill>
                  <a:schemeClr val="tx1"/>
                </a:solidFill>
                <a:latin typeface="Calibri" panose="020F0502020204030204" charset="0"/>
                <a:ea typeface="宋体" panose="02010600030101010101" pitchFamily="2" charset="-122"/>
              </a:defRPr>
            </a:lvl5pPr>
            <a:lvl6pPr eaLnBrk="0" fontAlgn="base" hangingPunct="0">
              <a:spcAft>
                <a:spcPct val="0"/>
              </a:spcAft>
              <a:defRPr>
                <a:solidFill>
                  <a:schemeClr val="tx1"/>
                </a:solidFill>
                <a:latin typeface="Calibri" panose="020F0502020204030204" charset="0"/>
                <a:ea typeface="宋体" panose="02010600030101010101" pitchFamily="2" charset="-122"/>
              </a:defRPr>
            </a:lvl6pPr>
            <a:lvl7pPr eaLnBrk="0" fontAlgn="base" hangingPunct="0">
              <a:spcAft>
                <a:spcPct val="0"/>
              </a:spcAft>
              <a:defRPr>
                <a:solidFill>
                  <a:schemeClr val="tx1"/>
                </a:solidFill>
                <a:latin typeface="Calibri" panose="020F0502020204030204" charset="0"/>
                <a:ea typeface="宋体" panose="02010600030101010101" pitchFamily="2" charset="-122"/>
              </a:defRPr>
            </a:lvl7pPr>
            <a:lvl8pPr eaLnBrk="0" fontAlgn="base" hangingPunct="0">
              <a:spcAft>
                <a:spcPct val="0"/>
              </a:spcAft>
              <a:defRPr>
                <a:solidFill>
                  <a:schemeClr val="tx1"/>
                </a:solidFill>
                <a:latin typeface="Calibri" panose="020F0502020204030204" charset="0"/>
                <a:ea typeface="宋体" panose="02010600030101010101" pitchFamily="2" charset="-122"/>
              </a:defRPr>
            </a:lvl8pPr>
            <a:lvl9pPr eaLnBrk="0" fontAlgn="base" hangingPunct="0">
              <a:spcAft>
                <a:spcPct val="0"/>
              </a:spcAft>
              <a:defRPr>
                <a:solidFill>
                  <a:schemeClr val="tx1"/>
                </a:solidFill>
                <a:latin typeface="Calibri" panose="020F0502020204030204" charset="0"/>
                <a:ea typeface="宋体" panose="02010600030101010101" pitchFamily="2" charset="-122"/>
              </a:defRPr>
            </a:lvl9pPr>
          </a:lstStyle>
          <a:p>
            <a:pPr eaLnBrk="1" hangingPunct="1"/>
            <a:r>
              <a:rPr lang="zh-CN" altLang="en-US" sz="1865" b="1" dirty="0">
                <a:solidFill>
                  <a:schemeClr val="bg1"/>
                </a:solidFill>
                <a:latin typeface="微软雅黑" panose="020B0503020204020204" pitchFamily="34" charset="-122"/>
                <a:ea typeface="微软雅黑" panose="020B0503020204020204" pitchFamily="34" charset="-122"/>
                <a:cs typeface="+mn-ea"/>
                <a:sym typeface="+mn-lt"/>
              </a:rPr>
              <a:t>标题 </a:t>
            </a:r>
            <a:r>
              <a:rPr lang="en-US" altLang="zh-CN" sz="1865" b="1" dirty="0">
                <a:solidFill>
                  <a:schemeClr val="bg1"/>
                </a:solidFill>
                <a:latin typeface="微软雅黑" panose="020B0503020204020204" pitchFamily="34" charset="-122"/>
                <a:ea typeface="微软雅黑" panose="020B0503020204020204" pitchFamily="34" charset="-122"/>
                <a:cs typeface="+mn-ea"/>
                <a:sym typeface="+mn-lt"/>
              </a:rPr>
              <a:t>4</a:t>
            </a:r>
            <a:endParaRPr lang="zh-CN" altLang="en-US" sz="1865" b="1" dirty="0">
              <a:solidFill>
                <a:schemeClr val="bg1"/>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par>
                                    <p:cTn id="10" presetID="53" presetClass="entr" presetSubtype="16" fill="hold" nodeType="with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p:cTn id="12" dur="500" fill="hold"/>
                                            <p:tgtEl>
                                              <p:spTgt spid="38"/>
                                            </p:tgtEl>
                                            <p:attrNameLst>
                                              <p:attrName>ppt_w</p:attrName>
                                            </p:attrNameLst>
                                          </p:cBhvr>
                                          <p:tavLst>
                                            <p:tav tm="0">
                                              <p:val>
                                                <p:fltVal val="0"/>
                                              </p:val>
                                            </p:tav>
                                            <p:tav tm="100000">
                                              <p:val>
                                                <p:strVal val="#ppt_w"/>
                                              </p:val>
                                            </p:tav>
                                          </p:tavLst>
                                        </p:anim>
                                        <p:anim calcmode="lin" valueType="num">
                                          <p:cBhvr>
                                            <p:cTn id="13" dur="500" fill="hold"/>
                                            <p:tgtEl>
                                              <p:spTgt spid="38"/>
                                            </p:tgtEl>
                                            <p:attrNameLst>
                                              <p:attrName>ppt_h</p:attrName>
                                            </p:attrNameLst>
                                          </p:cBhvr>
                                          <p:tavLst>
                                            <p:tav tm="0">
                                              <p:val>
                                                <p:fltVal val="0"/>
                                              </p:val>
                                            </p:tav>
                                            <p:tav tm="100000">
                                              <p:val>
                                                <p:strVal val="#ppt_h"/>
                                              </p:val>
                                            </p:tav>
                                          </p:tavLst>
                                        </p:anim>
                                        <p:animEffect transition="in" filter="fade">
                                          <p:cBhvr>
                                            <p:cTn id="14" dur="500"/>
                                            <p:tgtEl>
                                              <p:spTgt spid="38"/>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7"/>
                                            </p:tgtEl>
                                            <p:attrNameLst>
                                              <p:attrName>style.visibility</p:attrName>
                                            </p:attrNameLst>
                                          </p:cBhvr>
                                          <p:to>
                                            <p:strVal val="visible"/>
                                          </p:to>
                                        </p:set>
                                        <p:animEffect transition="in" filter="fade">
                                          <p:cBhvr>
                                            <p:cTn id="21" dur="500"/>
                                            <p:tgtEl>
                                              <p:spTgt spid="4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fade">
                                          <p:cBhvr>
                                            <p:cTn id="24" dur="500"/>
                                            <p:tgtEl>
                                              <p:spTgt spid="2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fade">
                                          <p:cBhvr>
                                            <p:cTn id="27" dur="500"/>
                                            <p:tgtEl>
                                              <p:spTgt spid="4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9"/>
                                            </p:tgtEl>
                                            <p:attrNameLst>
                                              <p:attrName>style.visibility</p:attrName>
                                            </p:attrNameLst>
                                          </p:cBhvr>
                                          <p:to>
                                            <p:strVal val="visible"/>
                                          </p:to>
                                        </p:set>
                                        <p:animEffect transition="in" filter="fade">
                                          <p:cBhvr>
                                            <p:cTn id="33" dur="500"/>
                                            <p:tgtEl>
                                              <p:spTgt spid="4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0"/>
                                            </p:tgtEl>
                                            <p:attrNameLst>
                                              <p:attrName>style.visibility</p:attrName>
                                            </p:attrNameLst>
                                          </p:cBhvr>
                                          <p:to>
                                            <p:strVal val="visible"/>
                                          </p:to>
                                        </p:set>
                                        <p:animEffect transition="in" filter="fade">
                                          <p:cBhvr>
                                            <p:cTn id="39" dur="500"/>
                                            <p:tgtEl>
                                              <p:spTgt spid="50"/>
                                            </p:tgtEl>
                                          </p:cBhvr>
                                        </p:animEffect>
                                      </p:childTnLst>
                                    </p:cTn>
                                  </p:par>
                                </p:childTnLst>
                              </p:cTn>
                            </p:par>
                            <p:par>
                              <p:cTn id="40" fill="hold">
                                <p:stCondLst>
                                  <p:cond delay="1000"/>
                                </p:stCondLst>
                                <p:childTnLst>
                                  <p:par>
                                    <p:cTn id="41" presetID="53" presetClass="entr" presetSubtype="16" fill="hold" nodeType="afterEffect">
                                      <p:stCondLst>
                                        <p:cond delay="0"/>
                                      </p:stCondLst>
                                      <p:childTnLst>
                                        <p:set>
                                          <p:cBhvr>
                                            <p:cTn id="42" dur="1" fill="hold">
                                              <p:stCondLst>
                                                <p:cond delay="0"/>
                                              </p:stCondLst>
                                            </p:cTn>
                                            <p:tgtEl>
                                              <p:spTgt spid="3"/>
                                            </p:tgtEl>
                                            <p:attrNameLst>
                                              <p:attrName>style.visibility</p:attrName>
                                            </p:attrNameLst>
                                          </p:cBhvr>
                                          <p:to>
                                            <p:strVal val="visible"/>
                                          </p:to>
                                        </p:set>
                                        <p:anim calcmode="lin" valueType="num">
                                          <p:cBhvr>
                                            <p:cTn id="43" dur="500" fill="hold"/>
                                            <p:tgtEl>
                                              <p:spTgt spid="3"/>
                                            </p:tgtEl>
                                            <p:attrNameLst>
                                              <p:attrName>ppt_w</p:attrName>
                                            </p:attrNameLst>
                                          </p:cBhvr>
                                          <p:tavLst>
                                            <p:tav tm="0">
                                              <p:val>
                                                <p:fltVal val="0"/>
                                              </p:val>
                                            </p:tav>
                                            <p:tav tm="100000">
                                              <p:val>
                                                <p:strVal val="#ppt_w"/>
                                              </p:val>
                                            </p:tav>
                                          </p:tavLst>
                                        </p:anim>
                                        <p:anim calcmode="lin" valueType="num">
                                          <p:cBhvr>
                                            <p:cTn id="44" dur="500" fill="hold"/>
                                            <p:tgtEl>
                                              <p:spTgt spid="3"/>
                                            </p:tgtEl>
                                            <p:attrNameLst>
                                              <p:attrName>ppt_h</p:attrName>
                                            </p:attrNameLst>
                                          </p:cBhvr>
                                          <p:tavLst>
                                            <p:tav tm="0">
                                              <p:val>
                                                <p:fltVal val="0"/>
                                              </p:val>
                                            </p:tav>
                                            <p:tav tm="100000">
                                              <p:val>
                                                <p:strVal val="#ppt_h"/>
                                              </p:val>
                                            </p:tav>
                                          </p:tavLst>
                                        </p:anim>
                                        <p:animEffect transition="in" filter="fade">
                                          <p:cBhvr>
                                            <p:cTn id="45" dur="500"/>
                                            <p:tgtEl>
                                              <p:spTgt spid="3"/>
                                            </p:tgtEl>
                                          </p:cBhvr>
                                        </p:animEffect>
                                      </p:childTnLst>
                                    </p:cTn>
                                  </p:par>
                                </p:childTnLst>
                              </p:cTn>
                            </p:par>
                            <p:par>
                              <p:cTn id="46" fill="hold">
                                <p:stCondLst>
                                  <p:cond delay="1500"/>
                                </p:stCondLst>
                                <p:childTnLst>
                                  <p:par>
                                    <p:cTn id="47" presetID="2" presetClass="entr" presetSubtype="8" fill="hold" grpId="0" nodeType="afterEffect" p14:presetBounceEnd="50000">
                                      <p:stCondLst>
                                        <p:cond delay="0"/>
                                      </p:stCondLst>
                                      <p:childTnLst>
                                        <p:set>
                                          <p:cBhvr>
                                            <p:cTn id="48" dur="1" fill="hold">
                                              <p:stCondLst>
                                                <p:cond delay="0"/>
                                              </p:stCondLst>
                                            </p:cTn>
                                            <p:tgtEl>
                                              <p:spTgt spid="34"/>
                                            </p:tgtEl>
                                            <p:attrNameLst>
                                              <p:attrName>style.visibility</p:attrName>
                                            </p:attrNameLst>
                                          </p:cBhvr>
                                          <p:to>
                                            <p:strVal val="visible"/>
                                          </p:to>
                                        </p:set>
                                        <p:anim calcmode="lin" valueType="num" p14:bounceEnd="50000">
                                          <p:cBhvr additive="base">
                                            <p:cTn id="49" dur="500" fill="hold"/>
                                            <p:tgtEl>
                                              <p:spTgt spid="34"/>
                                            </p:tgtEl>
                                            <p:attrNameLst>
                                              <p:attrName>ppt_x</p:attrName>
                                            </p:attrNameLst>
                                          </p:cBhvr>
                                          <p:tavLst>
                                            <p:tav tm="0">
                                              <p:val>
                                                <p:strVal val="0-#ppt_w/2"/>
                                              </p:val>
                                            </p:tav>
                                            <p:tav tm="100000">
                                              <p:val>
                                                <p:strVal val="#ppt_x"/>
                                              </p:val>
                                            </p:tav>
                                          </p:tavLst>
                                        </p:anim>
                                        <p:anim calcmode="lin" valueType="num" p14:bounceEnd="50000">
                                          <p:cBhvr additive="base">
                                            <p:cTn id="50" dur="500" fill="hold"/>
                                            <p:tgtEl>
                                              <p:spTgt spid="34"/>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14:presetBounceEnd="50000">
                                      <p:stCondLst>
                                        <p:cond delay="0"/>
                                      </p:stCondLst>
                                      <p:childTnLst>
                                        <p:set>
                                          <p:cBhvr>
                                            <p:cTn id="52" dur="1" fill="hold">
                                              <p:stCondLst>
                                                <p:cond delay="0"/>
                                              </p:stCondLst>
                                            </p:cTn>
                                            <p:tgtEl>
                                              <p:spTgt spid="35"/>
                                            </p:tgtEl>
                                            <p:attrNameLst>
                                              <p:attrName>style.visibility</p:attrName>
                                            </p:attrNameLst>
                                          </p:cBhvr>
                                          <p:to>
                                            <p:strVal val="visible"/>
                                          </p:to>
                                        </p:set>
                                        <p:anim calcmode="lin" valueType="num" p14:bounceEnd="50000">
                                          <p:cBhvr additive="base">
                                            <p:cTn id="53" dur="500" fill="hold"/>
                                            <p:tgtEl>
                                              <p:spTgt spid="35"/>
                                            </p:tgtEl>
                                            <p:attrNameLst>
                                              <p:attrName>ppt_x</p:attrName>
                                            </p:attrNameLst>
                                          </p:cBhvr>
                                          <p:tavLst>
                                            <p:tav tm="0">
                                              <p:val>
                                                <p:strVal val="0-#ppt_w/2"/>
                                              </p:val>
                                            </p:tav>
                                            <p:tav tm="100000">
                                              <p:val>
                                                <p:strVal val="#ppt_x"/>
                                              </p:val>
                                            </p:tav>
                                          </p:tavLst>
                                        </p:anim>
                                        <p:anim calcmode="lin" valueType="num" p14:bounceEnd="50000">
                                          <p:cBhvr additive="base">
                                            <p:cTn id="54" dur="500" fill="hold"/>
                                            <p:tgtEl>
                                              <p:spTgt spid="35"/>
                                            </p:tgtEl>
                                            <p:attrNameLst>
                                              <p:attrName>ppt_y</p:attrName>
                                            </p:attrNameLst>
                                          </p:cBhvr>
                                          <p:tavLst>
                                            <p:tav tm="0">
                                              <p:val>
                                                <p:strVal val="#ppt_y"/>
                                              </p:val>
                                            </p:tav>
                                            <p:tav tm="100000">
                                              <p:val>
                                                <p:strVal val="#ppt_y"/>
                                              </p:val>
                                            </p:tav>
                                          </p:tavLst>
                                        </p:anim>
                                      </p:childTnLst>
                                    </p:cTn>
                                  </p:par>
                                  <p:par>
                                    <p:cTn id="55" presetID="2" presetClass="entr" presetSubtype="8" fill="hold" grpId="0" nodeType="withEffect" p14:presetBounceEnd="50000">
                                      <p:stCondLst>
                                        <p:cond delay="0"/>
                                      </p:stCondLst>
                                      <p:childTnLst>
                                        <p:set>
                                          <p:cBhvr>
                                            <p:cTn id="56" dur="1" fill="hold">
                                              <p:stCondLst>
                                                <p:cond delay="0"/>
                                              </p:stCondLst>
                                            </p:cTn>
                                            <p:tgtEl>
                                              <p:spTgt spid="36"/>
                                            </p:tgtEl>
                                            <p:attrNameLst>
                                              <p:attrName>style.visibility</p:attrName>
                                            </p:attrNameLst>
                                          </p:cBhvr>
                                          <p:to>
                                            <p:strVal val="visible"/>
                                          </p:to>
                                        </p:set>
                                        <p:anim calcmode="lin" valueType="num" p14:bounceEnd="50000">
                                          <p:cBhvr additive="base">
                                            <p:cTn id="57" dur="500" fill="hold"/>
                                            <p:tgtEl>
                                              <p:spTgt spid="36"/>
                                            </p:tgtEl>
                                            <p:attrNameLst>
                                              <p:attrName>ppt_x</p:attrName>
                                            </p:attrNameLst>
                                          </p:cBhvr>
                                          <p:tavLst>
                                            <p:tav tm="0">
                                              <p:val>
                                                <p:strVal val="0-#ppt_w/2"/>
                                              </p:val>
                                            </p:tav>
                                            <p:tav tm="100000">
                                              <p:val>
                                                <p:strVal val="#ppt_x"/>
                                              </p:val>
                                            </p:tav>
                                          </p:tavLst>
                                        </p:anim>
                                        <p:anim calcmode="lin" valueType="num" p14:bounceEnd="50000">
                                          <p:cBhvr additive="base">
                                            <p:cTn id="58" dur="500" fill="hold"/>
                                            <p:tgtEl>
                                              <p:spTgt spid="36"/>
                                            </p:tgtEl>
                                            <p:attrNameLst>
                                              <p:attrName>ppt_y</p:attrName>
                                            </p:attrNameLst>
                                          </p:cBhvr>
                                          <p:tavLst>
                                            <p:tav tm="0">
                                              <p:val>
                                                <p:strVal val="#ppt_y"/>
                                              </p:val>
                                            </p:tav>
                                            <p:tav tm="100000">
                                              <p:val>
                                                <p:strVal val="#ppt_y"/>
                                              </p:val>
                                            </p:tav>
                                          </p:tavLst>
                                        </p:anim>
                                      </p:childTnLst>
                                    </p:cTn>
                                  </p:par>
                                  <p:par>
                                    <p:cTn id="59" presetID="2" presetClass="entr" presetSubtype="8" fill="hold" grpId="0" nodeType="withEffect" p14:presetBounceEnd="50000">
                                      <p:stCondLst>
                                        <p:cond delay="0"/>
                                      </p:stCondLst>
                                      <p:childTnLst>
                                        <p:set>
                                          <p:cBhvr>
                                            <p:cTn id="60" dur="1" fill="hold">
                                              <p:stCondLst>
                                                <p:cond delay="0"/>
                                              </p:stCondLst>
                                            </p:cTn>
                                            <p:tgtEl>
                                              <p:spTgt spid="37"/>
                                            </p:tgtEl>
                                            <p:attrNameLst>
                                              <p:attrName>style.visibility</p:attrName>
                                            </p:attrNameLst>
                                          </p:cBhvr>
                                          <p:to>
                                            <p:strVal val="visible"/>
                                          </p:to>
                                        </p:set>
                                        <p:anim calcmode="lin" valueType="num" p14:bounceEnd="50000">
                                          <p:cBhvr additive="base">
                                            <p:cTn id="61" dur="500" fill="hold"/>
                                            <p:tgtEl>
                                              <p:spTgt spid="37"/>
                                            </p:tgtEl>
                                            <p:attrNameLst>
                                              <p:attrName>ppt_x</p:attrName>
                                            </p:attrNameLst>
                                          </p:cBhvr>
                                          <p:tavLst>
                                            <p:tav tm="0">
                                              <p:val>
                                                <p:strVal val="0-#ppt_w/2"/>
                                              </p:val>
                                            </p:tav>
                                            <p:tav tm="100000">
                                              <p:val>
                                                <p:strVal val="#ppt_x"/>
                                              </p:val>
                                            </p:tav>
                                          </p:tavLst>
                                        </p:anim>
                                        <p:anim calcmode="lin" valueType="num" p14:bounceEnd="50000">
                                          <p:cBhvr additive="base">
                                            <p:cTn id="62" dur="500" fill="hold"/>
                                            <p:tgtEl>
                                              <p:spTgt spid="37"/>
                                            </p:tgtEl>
                                            <p:attrNameLst>
                                              <p:attrName>ppt_y</p:attrName>
                                            </p:attrNameLst>
                                          </p:cBhvr>
                                          <p:tavLst>
                                            <p:tav tm="0">
                                              <p:val>
                                                <p:strVal val="#ppt_y"/>
                                              </p:val>
                                            </p:tav>
                                            <p:tav tm="100000">
                                              <p:val>
                                                <p:strVal val="#ppt_y"/>
                                              </p:val>
                                            </p:tav>
                                          </p:tavLst>
                                        </p:anim>
                                      </p:childTnLst>
                                    </p:cTn>
                                  </p:par>
                                  <p:par>
                                    <p:cTn id="63" presetID="2" presetClass="entr" presetSubtype="8" fill="hold" grpId="0" nodeType="withEffect" p14:presetBounceEnd="50000">
                                      <p:stCondLst>
                                        <p:cond delay="0"/>
                                      </p:stCondLst>
                                      <p:childTnLst>
                                        <p:set>
                                          <p:cBhvr>
                                            <p:cTn id="64" dur="1" fill="hold">
                                              <p:stCondLst>
                                                <p:cond delay="0"/>
                                              </p:stCondLst>
                                            </p:cTn>
                                            <p:tgtEl>
                                              <p:spTgt spid="39"/>
                                            </p:tgtEl>
                                            <p:attrNameLst>
                                              <p:attrName>style.visibility</p:attrName>
                                            </p:attrNameLst>
                                          </p:cBhvr>
                                          <p:to>
                                            <p:strVal val="visible"/>
                                          </p:to>
                                        </p:set>
                                        <p:anim calcmode="lin" valueType="num" p14:bounceEnd="50000">
                                          <p:cBhvr additive="base">
                                            <p:cTn id="65" dur="500" fill="hold"/>
                                            <p:tgtEl>
                                              <p:spTgt spid="39"/>
                                            </p:tgtEl>
                                            <p:attrNameLst>
                                              <p:attrName>ppt_x</p:attrName>
                                            </p:attrNameLst>
                                          </p:cBhvr>
                                          <p:tavLst>
                                            <p:tav tm="0">
                                              <p:val>
                                                <p:strVal val="0-#ppt_w/2"/>
                                              </p:val>
                                            </p:tav>
                                            <p:tav tm="100000">
                                              <p:val>
                                                <p:strVal val="#ppt_x"/>
                                              </p:val>
                                            </p:tav>
                                          </p:tavLst>
                                        </p:anim>
                                        <p:anim calcmode="lin" valueType="num" p14:bounceEnd="50000">
                                          <p:cBhvr additive="base">
                                            <p:cTn id="66" dur="500" fill="hold"/>
                                            <p:tgtEl>
                                              <p:spTgt spid="39"/>
                                            </p:tgtEl>
                                            <p:attrNameLst>
                                              <p:attrName>ppt_y</p:attrName>
                                            </p:attrNameLst>
                                          </p:cBhvr>
                                          <p:tavLst>
                                            <p:tav tm="0">
                                              <p:val>
                                                <p:strVal val="#ppt_y"/>
                                              </p:val>
                                            </p:tav>
                                            <p:tav tm="100000">
                                              <p:val>
                                                <p:strVal val="#ppt_y"/>
                                              </p:val>
                                            </p:tav>
                                          </p:tavLst>
                                        </p:anim>
                                      </p:childTnLst>
                                    </p:cTn>
                                  </p:par>
                                  <p:par>
                                    <p:cTn id="67" presetID="2" presetClass="entr" presetSubtype="8" fill="hold" grpId="0" nodeType="withEffect" p14:presetBounceEnd="50000">
                                      <p:stCondLst>
                                        <p:cond delay="0"/>
                                      </p:stCondLst>
                                      <p:childTnLst>
                                        <p:set>
                                          <p:cBhvr>
                                            <p:cTn id="68" dur="1" fill="hold">
                                              <p:stCondLst>
                                                <p:cond delay="0"/>
                                              </p:stCondLst>
                                            </p:cTn>
                                            <p:tgtEl>
                                              <p:spTgt spid="40"/>
                                            </p:tgtEl>
                                            <p:attrNameLst>
                                              <p:attrName>style.visibility</p:attrName>
                                            </p:attrNameLst>
                                          </p:cBhvr>
                                          <p:to>
                                            <p:strVal val="visible"/>
                                          </p:to>
                                        </p:set>
                                        <p:anim calcmode="lin" valueType="num" p14:bounceEnd="50000">
                                          <p:cBhvr additive="base">
                                            <p:cTn id="69" dur="500" fill="hold"/>
                                            <p:tgtEl>
                                              <p:spTgt spid="40"/>
                                            </p:tgtEl>
                                            <p:attrNameLst>
                                              <p:attrName>ppt_x</p:attrName>
                                            </p:attrNameLst>
                                          </p:cBhvr>
                                          <p:tavLst>
                                            <p:tav tm="0">
                                              <p:val>
                                                <p:strVal val="0-#ppt_w/2"/>
                                              </p:val>
                                            </p:tav>
                                            <p:tav tm="100000">
                                              <p:val>
                                                <p:strVal val="#ppt_x"/>
                                              </p:val>
                                            </p:tav>
                                          </p:tavLst>
                                        </p:anim>
                                        <p:anim calcmode="lin" valueType="num" p14:bounceEnd="50000">
                                          <p:cBhvr additive="base">
                                            <p:cTn id="70" dur="500" fill="hold"/>
                                            <p:tgtEl>
                                              <p:spTgt spid="40"/>
                                            </p:tgtEl>
                                            <p:attrNameLst>
                                              <p:attrName>ppt_y</p:attrName>
                                            </p:attrNameLst>
                                          </p:cBhvr>
                                          <p:tavLst>
                                            <p:tav tm="0">
                                              <p:val>
                                                <p:strVal val="#ppt_y"/>
                                              </p:val>
                                            </p:tav>
                                            <p:tav tm="100000">
                                              <p:val>
                                                <p:strVal val="#ppt_y"/>
                                              </p:val>
                                            </p:tav>
                                          </p:tavLst>
                                        </p:anim>
                                      </p:childTnLst>
                                    </p:cTn>
                                  </p:par>
                                  <p:par>
                                    <p:cTn id="71" presetID="2" presetClass="entr" presetSubtype="8" fill="hold" grpId="0" nodeType="withEffect" p14:presetBounceEnd="50000">
                                      <p:stCondLst>
                                        <p:cond delay="0"/>
                                      </p:stCondLst>
                                      <p:childTnLst>
                                        <p:set>
                                          <p:cBhvr>
                                            <p:cTn id="72" dur="1" fill="hold">
                                              <p:stCondLst>
                                                <p:cond delay="0"/>
                                              </p:stCondLst>
                                            </p:cTn>
                                            <p:tgtEl>
                                              <p:spTgt spid="41"/>
                                            </p:tgtEl>
                                            <p:attrNameLst>
                                              <p:attrName>style.visibility</p:attrName>
                                            </p:attrNameLst>
                                          </p:cBhvr>
                                          <p:to>
                                            <p:strVal val="visible"/>
                                          </p:to>
                                        </p:set>
                                        <p:anim calcmode="lin" valueType="num" p14:bounceEnd="50000">
                                          <p:cBhvr additive="base">
                                            <p:cTn id="73" dur="500" fill="hold"/>
                                            <p:tgtEl>
                                              <p:spTgt spid="41"/>
                                            </p:tgtEl>
                                            <p:attrNameLst>
                                              <p:attrName>ppt_x</p:attrName>
                                            </p:attrNameLst>
                                          </p:cBhvr>
                                          <p:tavLst>
                                            <p:tav tm="0">
                                              <p:val>
                                                <p:strVal val="0-#ppt_w/2"/>
                                              </p:val>
                                            </p:tav>
                                            <p:tav tm="100000">
                                              <p:val>
                                                <p:strVal val="#ppt_x"/>
                                              </p:val>
                                            </p:tav>
                                          </p:tavLst>
                                        </p:anim>
                                        <p:anim calcmode="lin" valueType="num" p14:bounceEnd="50000">
                                          <p:cBhvr additive="base">
                                            <p:cTn id="74" dur="500" fill="hold"/>
                                            <p:tgtEl>
                                              <p:spTgt spid="41"/>
                                            </p:tgtEl>
                                            <p:attrNameLst>
                                              <p:attrName>ppt_y</p:attrName>
                                            </p:attrNameLst>
                                          </p:cBhvr>
                                          <p:tavLst>
                                            <p:tav tm="0">
                                              <p:val>
                                                <p:strVal val="#ppt_y"/>
                                              </p:val>
                                            </p:tav>
                                            <p:tav tm="100000">
                                              <p:val>
                                                <p:strVal val="#ppt_y"/>
                                              </p:val>
                                            </p:tav>
                                          </p:tavLst>
                                        </p:anim>
                                      </p:childTnLst>
                                    </p:cTn>
                                  </p:par>
                                  <p:par>
                                    <p:cTn id="75" presetID="2" presetClass="entr" presetSubtype="8" fill="hold" grpId="0" nodeType="withEffect" p14:presetBounceEnd="50000">
                                      <p:stCondLst>
                                        <p:cond delay="0"/>
                                      </p:stCondLst>
                                      <p:childTnLst>
                                        <p:set>
                                          <p:cBhvr>
                                            <p:cTn id="76" dur="1" fill="hold">
                                              <p:stCondLst>
                                                <p:cond delay="0"/>
                                              </p:stCondLst>
                                            </p:cTn>
                                            <p:tgtEl>
                                              <p:spTgt spid="42"/>
                                            </p:tgtEl>
                                            <p:attrNameLst>
                                              <p:attrName>style.visibility</p:attrName>
                                            </p:attrNameLst>
                                          </p:cBhvr>
                                          <p:to>
                                            <p:strVal val="visible"/>
                                          </p:to>
                                        </p:set>
                                        <p:anim calcmode="lin" valueType="num" p14:bounceEnd="50000">
                                          <p:cBhvr additive="base">
                                            <p:cTn id="77" dur="500" fill="hold"/>
                                            <p:tgtEl>
                                              <p:spTgt spid="42"/>
                                            </p:tgtEl>
                                            <p:attrNameLst>
                                              <p:attrName>ppt_x</p:attrName>
                                            </p:attrNameLst>
                                          </p:cBhvr>
                                          <p:tavLst>
                                            <p:tav tm="0">
                                              <p:val>
                                                <p:strVal val="0-#ppt_w/2"/>
                                              </p:val>
                                            </p:tav>
                                            <p:tav tm="100000">
                                              <p:val>
                                                <p:strVal val="#ppt_x"/>
                                              </p:val>
                                            </p:tav>
                                          </p:tavLst>
                                        </p:anim>
                                        <p:anim calcmode="lin" valueType="num" p14:bounceEnd="50000">
                                          <p:cBhvr additive="base">
                                            <p:cTn id="78" dur="500" fill="hold"/>
                                            <p:tgtEl>
                                              <p:spTgt spid="42"/>
                                            </p:tgtEl>
                                            <p:attrNameLst>
                                              <p:attrName>ppt_y</p:attrName>
                                            </p:attrNameLst>
                                          </p:cBhvr>
                                          <p:tavLst>
                                            <p:tav tm="0">
                                              <p:val>
                                                <p:strVal val="#ppt_y"/>
                                              </p:val>
                                            </p:tav>
                                            <p:tav tm="100000">
                                              <p:val>
                                                <p:strVal val="#ppt_y"/>
                                              </p:val>
                                            </p:tav>
                                          </p:tavLst>
                                        </p:anim>
                                      </p:childTnLst>
                                    </p:cTn>
                                  </p:par>
                                  <p:par>
                                    <p:cTn id="79" presetID="2" presetClass="entr" presetSubtype="2" fill="hold" grpId="0" nodeType="withEffect" p14:presetBounceEnd="52000">
                                      <p:stCondLst>
                                        <p:cond delay="0"/>
                                      </p:stCondLst>
                                      <p:childTnLst>
                                        <p:set>
                                          <p:cBhvr>
                                            <p:cTn id="80" dur="1" fill="hold">
                                              <p:stCondLst>
                                                <p:cond delay="0"/>
                                              </p:stCondLst>
                                            </p:cTn>
                                            <p:tgtEl>
                                              <p:spTgt spid="30"/>
                                            </p:tgtEl>
                                            <p:attrNameLst>
                                              <p:attrName>style.visibility</p:attrName>
                                            </p:attrNameLst>
                                          </p:cBhvr>
                                          <p:to>
                                            <p:strVal val="visible"/>
                                          </p:to>
                                        </p:set>
                                        <p:anim calcmode="lin" valueType="num" p14:bounceEnd="52000">
                                          <p:cBhvr additive="base">
                                            <p:cTn id="81" dur="500" fill="hold"/>
                                            <p:tgtEl>
                                              <p:spTgt spid="30"/>
                                            </p:tgtEl>
                                            <p:attrNameLst>
                                              <p:attrName>ppt_x</p:attrName>
                                            </p:attrNameLst>
                                          </p:cBhvr>
                                          <p:tavLst>
                                            <p:tav tm="0">
                                              <p:val>
                                                <p:strVal val="1+#ppt_w/2"/>
                                              </p:val>
                                            </p:tav>
                                            <p:tav tm="100000">
                                              <p:val>
                                                <p:strVal val="#ppt_x"/>
                                              </p:val>
                                            </p:tav>
                                          </p:tavLst>
                                        </p:anim>
                                        <p:anim calcmode="lin" valueType="num" p14:bounceEnd="52000">
                                          <p:cBhvr additive="base">
                                            <p:cTn id="82" dur="500" fill="hold"/>
                                            <p:tgtEl>
                                              <p:spTgt spid="30"/>
                                            </p:tgtEl>
                                            <p:attrNameLst>
                                              <p:attrName>ppt_y</p:attrName>
                                            </p:attrNameLst>
                                          </p:cBhvr>
                                          <p:tavLst>
                                            <p:tav tm="0">
                                              <p:val>
                                                <p:strVal val="#ppt_y"/>
                                              </p:val>
                                            </p:tav>
                                            <p:tav tm="100000">
                                              <p:val>
                                                <p:strVal val="#ppt_y"/>
                                              </p:val>
                                            </p:tav>
                                          </p:tavLst>
                                        </p:anim>
                                      </p:childTnLst>
                                    </p:cTn>
                                  </p:par>
                                  <p:par>
                                    <p:cTn id="83" presetID="2" presetClass="entr" presetSubtype="2" fill="hold" grpId="0" nodeType="withEffect" p14:presetBounceEnd="52000">
                                      <p:stCondLst>
                                        <p:cond delay="0"/>
                                      </p:stCondLst>
                                      <p:childTnLst>
                                        <p:set>
                                          <p:cBhvr>
                                            <p:cTn id="84" dur="1" fill="hold">
                                              <p:stCondLst>
                                                <p:cond delay="0"/>
                                              </p:stCondLst>
                                            </p:cTn>
                                            <p:tgtEl>
                                              <p:spTgt spid="31"/>
                                            </p:tgtEl>
                                            <p:attrNameLst>
                                              <p:attrName>style.visibility</p:attrName>
                                            </p:attrNameLst>
                                          </p:cBhvr>
                                          <p:to>
                                            <p:strVal val="visible"/>
                                          </p:to>
                                        </p:set>
                                        <p:anim calcmode="lin" valueType="num" p14:bounceEnd="52000">
                                          <p:cBhvr additive="base">
                                            <p:cTn id="85" dur="500" fill="hold"/>
                                            <p:tgtEl>
                                              <p:spTgt spid="31"/>
                                            </p:tgtEl>
                                            <p:attrNameLst>
                                              <p:attrName>ppt_x</p:attrName>
                                            </p:attrNameLst>
                                          </p:cBhvr>
                                          <p:tavLst>
                                            <p:tav tm="0">
                                              <p:val>
                                                <p:strVal val="1+#ppt_w/2"/>
                                              </p:val>
                                            </p:tav>
                                            <p:tav tm="100000">
                                              <p:val>
                                                <p:strVal val="#ppt_x"/>
                                              </p:val>
                                            </p:tav>
                                          </p:tavLst>
                                        </p:anim>
                                        <p:anim calcmode="lin" valueType="num" p14:bounceEnd="52000">
                                          <p:cBhvr additive="base">
                                            <p:cTn id="86" dur="500" fill="hold"/>
                                            <p:tgtEl>
                                              <p:spTgt spid="31"/>
                                            </p:tgtEl>
                                            <p:attrNameLst>
                                              <p:attrName>ppt_y</p:attrName>
                                            </p:attrNameLst>
                                          </p:cBhvr>
                                          <p:tavLst>
                                            <p:tav tm="0">
                                              <p:val>
                                                <p:strVal val="#ppt_y"/>
                                              </p:val>
                                            </p:tav>
                                            <p:tav tm="100000">
                                              <p:val>
                                                <p:strVal val="#ppt_y"/>
                                              </p:val>
                                            </p:tav>
                                          </p:tavLst>
                                        </p:anim>
                                      </p:childTnLst>
                                    </p:cTn>
                                  </p:par>
                                  <p:par>
                                    <p:cTn id="87" presetID="2" presetClass="entr" presetSubtype="2" fill="hold" grpId="0" nodeType="withEffect" p14:presetBounceEnd="52000">
                                      <p:stCondLst>
                                        <p:cond delay="0"/>
                                      </p:stCondLst>
                                      <p:childTnLst>
                                        <p:set>
                                          <p:cBhvr>
                                            <p:cTn id="88" dur="1" fill="hold">
                                              <p:stCondLst>
                                                <p:cond delay="0"/>
                                              </p:stCondLst>
                                            </p:cTn>
                                            <p:tgtEl>
                                              <p:spTgt spid="32"/>
                                            </p:tgtEl>
                                            <p:attrNameLst>
                                              <p:attrName>style.visibility</p:attrName>
                                            </p:attrNameLst>
                                          </p:cBhvr>
                                          <p:to>
                                            <p:strVal val="visible"/>
                                          </p:to>
                                        </p:set>
                                        <p:anim calcmode="lin" valueType="num" p14:bounceEnd="52000">
                                          <p:cBhvr additive="base">
                                            <p:cTn id="89" dur="500" fill="hold"/>
                                            <p:tgtEl>
                                              <p:spTgt spid="32"/>
                                            </p:tgtEl>
                                            <p:attrNameLst>
                                              <p:attrName>ppt_x</p:attrName>
                                            </p:attrNameLst>
                                          </p:cBhvr>
                                          <p:tavLst>
                                            <p:tav tm="0">
                                              <p:val>
                                                <p:strVal val="1+#ppt_w/2"/>
                                              </p:val>
                                            </p:tav>
                                            <p:tav tm="100000">
                                              <p:val>
                                                <p:strVal val="#ppt_x"/>
                                              </p:val>
                                            </p:tav>
                                          </p:tavLst>
                                        </p:anim>
                                        <p:anim calcmode="lin" valueType="num" p14:bounceEnd="52000">
                                          <p:cBhvr additive="base">
                                            <p:cTn id="90" dur="500" fill="hold"/>
                                            <p:tgtEl>
                                              <p:spTgt spid="32"/>
                                            </p:tgtEl>
                                            <p:attrNameLst>
                                              <p:attrName>ppt_y</p:attrName>
                                            </p:attrNameLst>
                                          </p:cBhvr>
                                          <p:tavLst>
                                            <p:tav tm="0">
                                              <p:val>
                                                <p:strVal val="#ppt_y"/>
                                              </p:val>
                                            </p:tav>
                                            <p:tav tm="100000">
                                              <p:val>
                                                <p:strVal val="#ppt_y"/>
                                              </p:val>
                                            </p:tav>
                                          </p:tavLst>
                                        </p:anim>
                                      </p:childTnLst>
                                    </p:cTn>
                                  </p:par>
                                  <p:par>
                                    <p:cTn id="91" presetID="2" presetClass="entr" presetSubtype="2" fill="hold" grpId="0" nodeType="withEffect" p14:presetBounceEnd="52000">
                                      <p:stCondLst>
                                        <p:cond delay="0"/>
                                      </p:stCondLst>
                                      <p:childTnLst>
                                        <p:set>
                                          <p:cBhvr>
                                            <p:cTn id="92" dur="1" fill="hold">
                                              <p:stCondLst>
                                                <p:cond delay="0"/>
                                              </p:stCondLst>
                                            </p:cTn>
                                            <p:tgtEl>
                                              <p:spTgt spid="33"/>
                                            </p:tgtEl>
                                            <p:attrNameLst>
                                              <p:attrName>style.visibility</p:attrName>
                                            </p:attrNameLst>
                                          </p:cBhvr>
                                          <p:to>
                                            <p:strVal val="visible"/>
                                          </p:to>
                                        </p:set>
                                        <p:anim calcmode="lin" valueType="num" p14:bounceEnd="52000">
                                          <p:cBhvr additive="base">
                                            <p:cTn id="93" dur="500" fill="hold"/>
                                            <p:tgtEl>
                                              <p:spTgt spid="33"/>
                                            </p:tgtEl>
                                            <p:attrNameLst>
                                              <p:attrName>ppt_x</p:attrName>
                                            </p:attrNameLst>
                                          </p:cBhvr>
                                          <p:tavLst>
                                            <p:tav tm="0">
                                              <p:val>
                                                <p:strVal val="1+#ppt_w/2"/>
                                              </p:val>
                                            </p:tav>
                                            <p:tav tm="100000">
                                              <p:val>
                                                <p:strVal val="#ppt_x"/>
                                              </p:val>
                                            </p:tav>
                                          </p:tavLst>
                                        </p:anim>
                                        <p:anim calcmode="lin" valueType="num" p14:bounceEnd="52000">
                                          <p:cBhvr additive="base">
                                            <p:cTn id="94" dur="500" fill="hold"/>
                                            <p:tgtEl>
                                              <p:spTgt spid="33"/>
                                            </p:tgtEl>
                                            <p:attrNameLst>
                                              <p:attrName>ppt_y</p:attrName>
                                            </p:attrNameLst>
                                          </p:cBhvr>
                                          <p:tavLst>
                                            <p:tav tm="0">
                                              <p:val>
                                                <p:strVal val="#ppt_y"/>
                                              </p:val>
                                            </p:tav>
                                            <p:tav tm="100000">
                                              <p:val>
                                                <p:strVal val="#ppt_y"/>
                                              </p:val>
                                            </p:tav>
                                          </p:tavLst>
                                        </p:anim>
                                      </p:childTnLst>
                                    </p:cTn>
                                  </p:par>
                                  <p:par>
                                    <p:cTn id="95" presetID="2" presetClass="entr" presetSubtype="2" fill="hold" grpId="0" nodeType="withEffect" p14:presetBounceEnd="52000">
                                      <p:stCondLst>
                                        <p:cond delay="0"/>
                                      </p:stCondLst>
                                      <p:childTnLst>
                                        <p:set>
                                          <p:cBhvr>
                                            <p:cTn id="96" dur="1" fill="hold">
                                              <p:stCondLst>
                                                <p:cond delay="0"/>
                                              </p:stCondLst>
                                            </p:cTn>
                                            <p:tgtEl>
                                              <p:spTgt spid="43"/>
                                            </p:tgtEl>
                                            <p:attrNameLst>
                                              <p:attrName>style.visibility</p:attrName>
                                            </p:attrNameLst>
                                          </p:cBhvr>
                                          <p:to>
                                            <p:strVal val="visible"/>
                                          </p:to>
                                        </p:set>
                                        <p:anim calcmode="lin" valueType="num" p14:bounceEnd="52000">
                                          <p:cBhvr additive="base">
                                            <p:cTn id="97" dur="500" fill="hold"/>
                                            <p:tgtEl>
                                              <p:spTgt spid="43"/>
                                            </p:tgtEl>
                                            <p:attrNameLst>
                                              <p:attrName>ppt_x</p:attrName>
                                            </p:attrNameLst>
                                          </p:cBhvr>
                                          <p:tavLst>
                                            <p:tav tm="0">
                                              <p:val>
                                                <p:strVal val="1+#ppt_w/2"/>
                                              </p:val>
                                            </p:tav>
                                            <p:tav tm="100000">
                                              <p:val>
                                                <p:strVal val="#ppt_x"/>
                                              </p:val>
                                            </p:tav>
                                          </p:tavLst>
                                        </p:anim>
                                        <p:anim calcmode="lin" valueType="num" p14:bounceEnd="52000">
                                          <p:cBhvr additive="base">
                                            <p:cTn id="98" dur="500" fill="hold"/>
                                            <p:tgtEl>
                                              <p:spTgt spid="43"/>
                                            </p:tgtEl>
                                            <p:attrNameLst>
                                              <p:attrName>ppt_y</p:attrName>
                                            </p:attrNameLst>
                                          </p:cBhvr>
                                          <p:tavLst>
                                            <p:tav tm="0">
                                              <p:val>
                                                <p:strVal val="#ppt_y"/>
                                              </p:val>
                                            </p:tav>
                                            <p:tav tm="100000">
                                              <p:val>
                                                <p:strVal val="#ppt_y"/>
                                              </p:val>
                                            </p:tav>
                                          </p:tavLst>
                                        </p:anim>
                                      </p:childTnLst>
                                    </p:cTn>
                                  </p:par>
                                  <p:par>
                                    <p:cTn id="99" presetID="2" presetClass="entr" presetSubtype="2" fill="hold" grpId="0" nodeType="withEffect" p14:presetBounceEnd="52000">
                                      <p:stCondLst>
                                        <p:cond delay="0"/>
                                      </p:stCondLst>
                                      <p:childTnLst>
                                        <p:set>
                                          <p:cBhvr>
                                            <p:cTn id="100" dur="1" fill="hold">
                                              <p:stCondLst>
                                                <p:cond delay="0"/>
                                              </p:stCondLst>
                                            </p:cTn>
                                            <p:tgtEl>
                                              <p:spTgt spid="44"/>
                                            </p:tgtEl>
                                            <p:attrNameLst>
                                              <p:attrName>style.visibility</p:attrName>
                                            </p:attrNameLst>
                                          </p:cBhvr>
                                          <p:to>
                                            <p:strVal val="visible"/>
                                          </p:to>
                                        </p:set>
                                        <p:anim calcmode="lin" valueType="num" p14:bounceEnd="52000">
                                          <p:cBhvr additive="base">
                                            <p:cTn id="101" dur="500" fill="hold"/>
                                            <p:tgtEl>
                                              <p:spTgt spid="44"/>
                                            </p:tgtEl>
                                            <p:attrNameLst>
                                              <p:attrName>ppt_x</p:attrName>
                                            </p:attrNameLst>
                                          </p:cBhvr>
                                          <p:tavLst>
                                            <p:tav tm="0">
                                              <p:val>
                                                <p:strVal val="1+#ppt_w/2"/>
                                              </p:val>
                                            </p:tav>
                                            <p:tav tm="100000">
                                              <p:val>
                                                <p:strVal val="#ppt_x"/>
                                              </p:val>
                                            </p:tav>
                                          </p:tavLst>
                                        </p:anim>
                                        <p:anim calcmode="lin" valueType="num" p14:bounceEnd="52000">
                                          <p:cBhvr additive="base">
                                            <p:cTn id="102" dur="500" fill="hold"/>
                                            <p:tgtEl>
                                              <p:spTgt spid="44"/>
                                            </p:tgtEl>
                                            <p:attrNameLst>
                                              <p:attrName>ppt_y</p:attrName>
                                            </p:attrNameLst>
                                          </p:cBhvr>
                                          <p:tavLst>
                                            <p:tav tm="0">
                                              <p:val>
                                                <p:strVal val="#ppt_y"/>
                                              </p:val>
                                            </p:tav>
                                            <p:tav tm="100000">
                                              <p:val>
                                                <p:strVal val="#ppt_y"/>
                                              </p:val>
                                            </p:tav>
                                          </p:tavLst>
                                        </p:anim>
                                      </p:childTnLst>
                                    </p:cTn>
                                  </p:par>
                                  <p:par>
                                    <p:cTn id="103" presetID="2" presetClass="entr" presetSubtype="2" fill="hold" grpId="0" nodeType="withEffect" p14:presetBounceEnd="52000">
                                      <p:stCondLst>
                                        <p:cond delay="0"/>
                                      </p:stCondLst>
                                      <p:childTnLst>
                                        <p:set>
                                          <p:cBhvr>
                                            <p:cTn id="104" dur="1" fill="hold">
                                              <p:stCondLst>
                                                <p:cond delay="0"/>
                                              </p:stCondLst>
                                            </p:cTn>
                                            <p:tgtEl>
                                              <p:spTgt spid="45"/>
                                            </p:tgtEl>
                                            <p:attrNameLst>
                                              <p:attrName>style.visibility</p:attrName>
                                            </p:attrNameLst>
                                          </p:cBhvr>
                                          <p:to>
                                            <p:strVal val="visible"/>
                                          </p:to>
                                        </p:set>
                                        <p:anim calcmode="lin" valueType="num" p14:bounceEnd="52000">
                                          <p:cBhvr additive="base">
                                            <p:cTn id="105" dur="500" fill="hold"/>
                                            <p:tgtEl>
                                              <p:spTgt spid="45"/>
                                            </p:tgtEl>
                                            <p:attrNameLst>
                                              <p:attrName>ppt_x</p:attrName>
                                            </p:attrNameLst>
                                          </p:cBhvr>
                                          <p:tavLst>
                                            <p:tav tm="0">
                                              <p:val>
                                                <p:strVal val="1+#ppt_w/2"/>
                                              </p:val>
                                            </p:tav>
                                            <p:tav tm="100000">
                                              <p:val>
                                                <p:strVal val="#ppt_x"/>
                                              </p:val>
                                            </p:tav>
                                          </p:tavLst>
                                        </p:anim>
                                        <p:anim calcmode="lin" valueType="num" p14:bounceEnd="52000">
                                          <p:cBhvr additive="base">
                                            <p:cTn id="106" dur="500" fill="hold"/>
                                            <p:tgtEl>
                                              <p:spTgt spid="45"/>
                                            </p:tgtEl>
                                            <p:attrNameLst>
                                              <p:attrName>ppt_y</p:attrName>
                                            </p:attrNameLst>
                                          </p:cBhvr>
                                          <p:tavLst>
                                            <p:tav tm="0">
                                              <p:val>
                                                <p:strVal val="#ppt_y"/>
                                              </p:val>
                                            </p:tav>
                                            <p:tav tm="100000">
                                              <p:val>
                                                <p:strVal val="#ppt_y"/>
                                              </p:val>
                                            </p:tav>
                                          </p:tavLst>
                                        </p:anim>
                                      </p:childTnLst>
                                    </p:cTn>
                                  </p:par>
                                  <p:par>
                                    <p:cTn id="107" presetID="2" presetClass="entr" presetSubtype="2" fill="hold" grpId="0" nodeType="withEffect" p14:presetBounceEnd="52000">
                                      <p:stCondLst>
                                        <p:cond delay="0"/>
                                      </p:stCondLst>
                                      <p:childTnLst>
                                        <p:set>
                                          <p:cBhvr>
                                            <p:cTn id="108" dur="1" fill="hold">
                                              <p:stCondLst>
                                                <p:cond delay="0"/>
                                              </p:stCondLst>
                                            </p:cTn>
                                            <p:tgtEl>
                                              <p:spTgt spid="46"/>
                                            </p:tgtEl>
                                            <p:attrNameLst>
                                              <p:attrName>style.visibility</p:attrName>
                                            </p:attrNameLst>
                                          </p:cBhvr>
                                          <p:to>
                                            <p:strVal val="visible"/>
                                          </p:to>
                                        </p:set>
                                        <p:anim calcmode="lin" valueType="num" p14:bounceEnd="52000">
                                          <p:cBhvr additive="base">
                                            <p:cTn id="109" dur="500" fill="hold"/>
                                            <p:tgtEl>
                                              <p:spTgt spid="46"/>
                                            </p:tgtEl>
                                            <p:attrNameLst>
                                              <p:attrName>ppt_x</p:attrName>
                                            </p:attrNameLst>
                                          </p:cBhvr>
                                          <p:tavLst>
                                            <p:tav tm="0">
                                              <p:val>
                                                <p:strVal val="1+#ppt_w/2"/>
                                              </p:val>
                                            </p:tav>
                                            <p:tav tm="100000">
                                              <p:val>
                                                <p:strVal val="#ppt_x"/>
                                              </p:val>
                                            </p:tav>
                                          </p:tavLst>
                                        </p:anim>
                                        <p:anim calcmode="lin" valueType="num" p14:bounceEnd="52000">
                                          <p:cBhvr additive="base">
                                            <p:cTn id="110"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9" grpId="0"/>
          <p:bldP spid="40" grpId="0"/>
          <p:bldP spid="41" grpId="0"/>
          <p:bldP spid="42" grpId="0"/>
          <p:bldP spid="43" grpId="0"/>
          <p:bldP spid="44" grpId="0"/>
          <p:bldP spid="45" grpId="0"/>
          <p:bldP spid="46" grpId="0"/>
          <p:bldP spid="47" grpId="0"/>
          <p:bldP spid="48" grpId="0"/>
          <p:bldP spid="49" grpId="0"/>
          <p:bldP spid="50"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p:cTn id="7" dur="500" fill="hold"/>
                                            <p:tgtEl>
                                              <p:spTgt spid="25"/>
                                            </p:tgtEl>
                                            <p:attrNameLst>
                                              <p:attrName>ppt_w</p:attrName>
                                            </p:attrNameLst>
                                          </p:cBhvr>
                                          <p:tavLst>
                                            <p:tav tm="0">
                                              <p:val>
                                                <p:fltVal val="0"/>
                                              </p:val>
                                            </p:tav>
                                            <p:tav tm="100000">
                                              <p:val>
                                                <p:strVal val="#ppt_w"/>
                                              </p:val>
                                            </p:tav>
                                          </p:tavLst>
                                        </p:anim>
                                        <p:anim calcmode="lin" valueType="num">
                                          <p:cBhvr>
                                            <p:cTn id="8" dur="500" fill="hold"/>
                                            <p:tgtEl>
                                              <p:spTgt spid="25"/>
                                            </p:tgtEl>
                                            <p:attrNameLst>
                                              <p:attrName>ppt_h</p:attrName>
                                            </p:attrNameLst>
                                          </p:cBhvr>
                                          <p:tavLst>
                                            <p:tav tm="0">
                                              <p:val>
                                                <p:fltVal val="0"/>
                                              </p:val>
                                            </p:tav>
                                            <p:tav tm="100000">
                                              <p:val>
                                                <p:strVal val="#ppt_h"/>
                                              </p:val>
                                            </p:tav>
                                          </p:tavLst>
                                        </p:anim>
                                        <p:animEffect transition="in" filter="fade">
                                          <p:cBhvr>
                                            <p:cTn id="9" dur="500"/>
                                            <p:tgtEl>
                                              <p:spTgt spid="25"/>
                                            </p:tgtEl>
                                          </p:cBhvr>
                                        </p:animEffect>
                                      </p:childTnLst>
                                    </p:cTn>
                                  </p:par>
                                  <p:par>
                                    <p:cTn id="10" presetID="53" presetClass="entr" presetSubtype="16" fill="hold" nodeType="withEffect">
                                      <p:stCondLst>
                                        <p:cond delay="0"/>
                                      </p:stCondLst>
                                      <p:childTnLst>
                                        <p:set>
                                          <p:cBhvr>
                                            <p:cTn id="11" dur="1" fill="hold">
                                              <p:stCondLst>
                                                <p:cond delay="0"/>
                                              </p:stCondLst>
                                            </p:cTn>
                                            <p:tgtEl>
                                              <p:spTgt spid="38"/>
                                            </p:tgtEl>
                                            <p:attrNameLst>
                                              <p:attrName>style.visibility</p:attrName>
                                            </p:attrNameLst>
                                          </p:cBhvr>
                                          <p:to>
                                            <p:strVal val="visible"/>
                                          </p:to>
                                        </p:set>
                                        <p:anim calcmode="lin" valueType="num">
                                          <p:cBhvr>
                                            <p:cTn id="12" dur="500" fill="hold"/>
                                            <p:tgtEl>
                                              <p:spTgt spid="38"/>
                                            </p:tgtEl>
                                            <p:attrNameLst>
                                              <p:attrName>ppt_w</p:attrName>
                                            </p:attrNameLst>
                                          </p:cBhvr>
                                          <p:tavLst>
                                            <p:tav tm="0">
                                              <p:val>
                                                <p:fltVal val="0"/>
                                              </p:val>
                                            </p:tav>
                                            <p:tav tm="100000">
                                              <p:val>
                                                <p:strVal val="#ppt_w"/>
                                              </p:val>
                                            </p:tav>
                                          </p:tavLst>
                                        </p:anim>
                                        <p:anim calcmode="lin" valueType="num">
                                          <p:cBhvr>
                                            <p:cTn id="13" dur="500" fill="hold"/>
                                            <p:tgtEl>
                                              <p:spTgt spid="38"/>
                                            </p:tgtEl>
                                            <p:attrNameLst>
                                              <p:attrName>ppt_h</p:attrName>
                                            </p:attrNameLst>
                                          </p:cBhvr>
                                          <p:tavLst>
                                            <p:tav tm="0">
                                              <p:val>
                                                <p:fltVal val="0"/>
                                              </p:val>
                                            </p:tav>
                                            <p:tav tm="100000">
                                              <p:val>
                                                <p:strVal val="#ppt_h"/>
                                              </p:val>
                                            </p:tav>
                                          </p:tavLst>
                                        </p:anim>
                                        <p:animEffect transition="in" filter="fade">
                                          <p:cBhvr>
                                            <p:cTn id="14" dur="500"/>
                                            <p:tgtEl>
                                              <p:spTgt spid="38"/>
                                            </p:tgtEl>
                                          </p:cBhvr>
                                        </p:animEffect>
                                      </p:childTnLst>
                                    </p:cTn>
                                  </p:par>
                                </p:childTnLst>
                              </p:cTn>
                            </p:par>
                            <p:par>
                              <p:cTn id="15" fill="hold">
                                <p:stCondLst>
                                  <p:cond delay="500"/>
                                </p:stCondLst>
                                <p:childTnLst>
                                  <p:par>
                                    <p:cTn id="16" presetID="10" presetClass="entr" presetSubtype="0" fill="hold" grpId="0" nodeType="after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47"/>
                                            </p:tgtEl>
                                            <p:attrNameLst>
                                              <p:attrName>style.visibility</p:attrName>
                                            </p:attrNameLst>
                                          </p:cBhvr>
                                          <p:to>
                                            <p:strVal val="visible"/>
                                          </p:to>
                                        </p:set>
                                        <p:animEffect transition="in" filter="fade">
                                          <p:cBhvr>
                                            <p:cTn id="21" dur="500"/>
                                            <p:tgtEl>
                                              <p:spTgt spid="4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fade">
                                          <p:cBhvr>
                                            <p:cTn id="24" dur="500"/>
                                            <p:tgtEl>
                                              <p:spTgt spid="26"/>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8"/>
                                            </p:tgtEl>
                                            <p:attrNameLst>
                                              <p:attrName>style.visibility</p:attrName>
                                            </p:attrNameLst>
                                          </p:cBhvr>
                                          <p:to>
                                            <p:strVal val="visible"/>
                                          </p:to>
                                        </p:set>
                                        <p:animEffect transition="in" filter="fade">
                                          <p:cBhvr>
                                            <p:cTn id="27" dur="500"/>
                                            <p:tgtEl>
                                              <p:spTgt spid="48"/>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9"/>
                                            </p:tgtEl>
                                            <p:attrNameLst>
                                              <p:attrName>style.visibility</p:attrName>
                                            </p:attrNameLst>
                                          </p:cBhvr>
                                          <p:to>
                                            <p:strVal val="visible"/>
                                          </p:to>
                                        </p:set>
                                        <p:animEffect transition="in" filter="fade">
                                          <p:cBhvr>
                                            <p:cTn id="30" dur="500"/>
                                            <p:tgtEl>
                                              <p:spTgt spid="29"/>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9"/>
                                            </p:tgtEl>
                                            <p:attrNameLst>
                                              <p:attrName>style.visibility</p:attrName>
                                            </p:attrNameLst>
                                          </p:cBhvr>
                                          <p:to>
                                            <p:strVal val="visible"/>
                                          </p:to>
                                        </p:set>
                                        <p:animEffect transition="in" filter="fade">
                                          <p:cBhvr>
                                            <p:cTn id="33" dur="500"/>
                                            <p:tgtEl>
                                              <p:spTgt spid="49"/>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27"/>
                                            </p:tgtEl>
                                            <p:attrNameLst>
                                              <p:attrName>style.visibility</p:attrName>
                                            </p:attrNameLst>
                                          </p:cBhvr>
                                          <p:to>
                                            <p:strVal val="visible"/>
                                          </p:to>
                                        </p:set>
                                        <p:animEffect transition="in" filter="fade">
                                          <p:cBhvr>
                                            <p:cTn id="36" dur="500"/>
                                            <p:tgtEl>
                                              <p:spTgt spid="2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50"/>
                                            </p:tgtEl>
                                            <p:attrNameLst>
                                              <p:attrName>style.visibility</p:attrName>
                                            </p:attrNameLst>
                                          </p:cBhvr>
                                          <p:to>
                                            <p:strVal val="visible"/>
                                          </p:to>
                                        </p:set>
                                        <p:animEffect transition="in" filter="fade">
                                          <p:cBhvr>
                                            <p:cTn id="39" dur="500"/>
                                            <p:tgtEl>
                                              <p:spTgt spid="50"/>
                                            </p:tgtEl>
                                          </p:cBhvr>
                                        </p:animEffect>
                                      </p:childTnLst>
                                    </p:cTn>
                                  </p:par>
                                </p:childTnLst>
                              </p:cTn>
                            </p:par>
                            <p:par>
                              <p:cTn id="40" fill="hold">
                                <p:stCondLst>
                                  <p:cond delay="1000"/>
                                </p:stCondLst>
                                <p:childTnLst>
                                  <p:par>
                                    <p:cTn id="41" presetID="53" presetClass="entr" presetSubtype="16" fill="hold" nodeType="afterEffect">
                                      <p:stCondLst>
                                        <p:cond delay="0"/>
                                      </p:stCondLst>
                                      <p:childTnLst>
                                        <p:set>
                                          <p:cBhvr>
                                            <p:cTn id="42" dur="1" fill="hold">
                                              <p:stCondLst>
                                                <p:cond delay="0"/>
                                              </p:stCondLst>
                                            </p:cTn>
                                            <p:tgtEl>
                                              <p:spTgt spid="3"/>
                                            </p:tgtEl>
                                            <p:attrNameLst>
                                              <p:attrName>style.visibility</p:attrName>
                                            </p:attrNameLst>
                                          </p:cBhvr>
                                          <p:to>
                                            <p:strVal val="visible"/>
                                          </p:to>
                                        </p:set>
                                        <p:anim calcmode="lin" valueType="num">
                                          <p:cBhvr>
                                            <p:cTn id="43" dur="500" fill="hold"/>
                                            <p:tgtEl>
                                              <p:spTgt spid="3"/>
                                            </p:tgtEl>
                                            <p:attrNameLst>
                                              <p:attrName>ppt_w</p:attrName>
                                            </p:attrNameLst>
                                          </p:cBhvr>
                                          <p:tavLst>
                                            <p:tav tm="0">
                                              <p:val>
                                                <p:fltVal val="0"/>
                                              </p:val>
                                            </p:tav>
                                            <p:tav tm="100000">
                                              <p:val>
                                                <p:strVal val="#ppt_w"/>
                                              </p:val>
                                            </p:tav>
                                          </p:tavLst>
                                        </p:anim>
                                        <p:anim calcmode="lin" valueType="num">
                                          <p:cBhvr>
                                            <p:cTn id="44" dur="500" fill="hold"/>
                                            <p:tgtEl>
                                              <p:spTgt spid="3"/>
                                            </p:tgtEl>
                                            <p:attrNameLst>
                                              <p:attrName>ppt_h</p:attrName>
                                            </p:attrNameLst>
                                          </p:cBhvr>
                                          <p:tavLst>
                                            <p:tav tm="0">
                                              <p:val>
                                                <p:fltVal val="0"/>
                                              </p:val>
                                            </p:tav>
                                            <p:tav tm="100000">
                                              <p:val>
                                                <p:strVal val="#ppt_h"/>
                                              </p:val>
                                            </p:tav>
                                          </p:tavLst>
                                        </p:anim>
                                        <p:animEffect transition="in" filter="fade">
                                          <p:cBhvr>
                                            <p:cTn id="45" dur="500"/>
                                            <p:tgtEl>
                                              <p:spTgt spid="3"/>
                                            </p:tgtEl>
                                          </p:cBhvr>
                                        </p:animEffect>
                                      </p:childTnLst>
                                    </p:cTn>
                                  </p:par>
                                </p:childTnLst>
                              </p:cTn>
                            </p:par>
                            <p:par>
                              <p:cTn id="46" fill="hold">
                                <p:stCondLst>
                                  <p:cond delay="1500"/>
                                </p:stCondLst>
                                <p:childTnLst>
                                  <p:par>
                                    <p:cTn id="47" presetID="2" presetClass="entr" presetSubtype="8" fill="hold" grpId="0" nodeType="afterEffect">
                                      <p:stCondLst>
                                        <p:cond delay="0"/>
                                      </p:stCondLst>
                                      <p:childTnLst>
                                        <p:set>
                                          <p:cBhvr>
                                            <p:cTn id="48" dur="1" fill="hold">
                                              <p:stCondLst>
                                                <p:cond delay="0"/>
                                              </p:stCondLst>
                                            </p:cTn>
                                            <p:tgtEl>
                                              <p:spTgt spid="34"/>
                                            </p:tgtEl>
                                            <p:attrNameLst>
                                              <p:attrName>style.visibility</p:attrName>
                                            </p:attrNameLst>
                                          </p:cBhvr>
                                          <p:to>
                                            <p:strVal val="visible"/>
                                          </p:to>
                                        </p:set>
                                        <p:anim calcmode="lin" valueType="num">
                                          <p:cBhvr additive="base">
                                            <p:cTn id="49" dur="500" fill="hold"/>
                                            <p:tgtEl>
                                              <p:spTgt spid="34"/>
                                            </p:tgtEl>
                                            <p:attrNameLst>
                                              <p:attrName>ppt_x</p:attrName>
                                            </p:attrNameLst>
                                          </p:cBhvr>
                                          <p:tavLst>
                                            <p:tav tm="0">
                                              <p:val>
                                                <p:strVal val="0-#ppt_w/2"/>
                                              </p:val>
                                            </p:tav>
                                            <p:tav tm="100000">
                                              <p:val>
                                                <p:strVal val="#ppt_x"/>
                                              </p:val>
                                            </p:tav>
                                          </p:tavLst>
                                        </p:anim>
                                        <p:anim calcmode="lin" valueType="num">
                                          <p:cBhvr additive="base">
                                            <p:cTn id="50" dur="500" fill="hold"/>
                                            <p:tgtEl>
                                              <p:spTgt spid="34"/>
                                            </p:tgtEl>
                                            <p:attrNameLst>
                                              <p:attrName>ppt_y</p:attrName>
                                            </p:attrNameLst>
                                          </p:cBhvr>
                                          <p:tavLst>
                                            <p:tav tm="0">
                                              <p:val>
                                                <p:strVal val="#ppt_y"/>
                                              </p:val>
                                            </p:tav>
                                            <p:tav tm="100000">
                                              <p:val>
                                                <p:strVal val="#ppt_y"/>
                                              </p:val>
                                            </p:tav>
                                          </p:tavLst>
                                        </p:anim>
                                      </p:childTnLst>
                                    </p:cTn>
                                  </p:par>
                                  <p:par>
                                    <p:cTn id="51" presetID="2" presetClass="entr" presetSubtype="8" fill="hold" grpId="0" nodeType="withEffect">
                                      <p:stCondLst>
                                        <p:cond delay="0"/>
                                      </p:stCondLst>
                                      <p:childTnLst>
                                        <p:set>
                                          <p:cBhvr>
                                            <p:cTn id="52" dur="1" fill="hold">
                                              <p:stCondLst>
                                                <p:cond delay="0"/>
                                              </p:stCondLst>
                                            </p:cTn>
                                            <p:tgtEl>
                                              <p:spTgt spid="35"/>
                                            </p:tgtEl>
                                            <p:attrNameLst>
                                              <p:attrName>style.visibility</p:attrName>
                                            </p:attrNameLst>
                                          </p:cBhvr>
                                          <p:to>
                                            <p:strVal val="visible"/>
                                          </p:to>
                                        </p:set>
                                        <p:anim calcmode="lin" valueType="num">
                                          <p:cBhvr additive="base">
                                            <p:cTn id="53" dur="500" fill="hold"/>
                                            <p:tgtEl>
                                              <p:spTgt spid="35"/>
                                            </p:tgtEl>
                                            <p:attrNameLst>
                                              <p:attrName>ppt_x</p:attrName>
                                            </p:attrNameLst>
                                          </p:cBhvr>
                                          <p:tavLst>
                                            <p:tav tm="0">
                                              <p:val>
                                                <p:strVal val="0-#ppt_w/2"/>
                                              </p:val>
                                            </p:tav>
                                            <p:tav tm="100000">
                                              <p:val>
                                                <p:strVal val="#ppt_x"/>
                                              </p:val>
                                            </p:tav>
                                          </p:tavLst>
                                        </p:anim>
                                        <p:anim calcmode="lin" valueType="num">
                                          <p:cBhvr additive="base">
                                            <p:cTn id="54" dur="500" fill="hold"/>
                                            <p:tgtEl>
                                              <p:spTgt spid="35"/>
                                            </p:tgtEl>
                                            <p:attrNameLst>
                                              <p:attrName>ppt_y</p:attrName>
                                            </p:attrNameLst>
                                          </p:cBhvr>
                                          <p:tavLst>
                                            <p:tav tm="0">
                                              <p:val>
                                                <p:strVal val="#ppt_y"/>
                                              </p:val>
                                            </p:tav>
                                            <p:tav tm="100000">
                                              <p:val>
                                                <p:strVal val="#ppt_y"/>
                                              </p:val>
                                            </p:tav>
                                          </p:tavLst>
                                        </p:anim>
                                      </p:childTnLst>
                                    </p:cTn>
                                  </p:par>
                                  <p:par>
                                    <p:cTn id="55" presetID="2" presetClass="entr" presetSubtype="8" fill="hold" grpId="0" nodeType="withEffect">
                                      <p:stCondLst>
                                        <p:cond delay="0"/>
                                      </p:stCondLst>
                                      <p:childTnLst>
                                        <p:set>
                                          <p:cBhvr>
                                            <p:cTn id="56" dur="1" fill="hold">
                                              <p:stCondLst>
                                                <p:cond delay="0"/>
                                              </p:stCondLst>
                                            </p:cTn>
                                            <p:tgtEl>
                                              <p:spTgt spid="36"/>
                                            </p:tgtEl>
                                            <p:attrNameLst>
                                              <p:attrName>style.visibility</p:attrName>
                                            </p:attrNameLst>
                                          </p:cBhvr>
                                          <p:to>
                                            <p:strVal val="visible"/>
                                          </p:to>
                                        </p:set>
                                        <p:anim calcmode="lin" valueType="num">
                                          <p:cBhvr additive="base">
                                            <p:cTn id="57" dur="500" fill="hold"/>
                                            <p:tgtEl>
                                              <p:spTgt spid="36"/>
                                            </p:tgtEl>
                                            <p:attrNameLst>
                                              <p:attrName>ppt_x</p:attrName>
                                            </p:attrNameLst>
                                          </p:cBhvr>
                                          <p:tavLst>
                                            <p:tav tm="0">
                                              <p:val>
                                                <p:strVal val="0-#ppt_w/2"/>
                                              </p:val>
                                            </p:tav>
                                            <p:tav tm="100000">
                                              <p:val>
                                                <p:strVal val="#ppt_x"/>
                                              </p:val>
                                            </p:tav>
                                          </p:tavLst>
                                        </p:anim>
                                        <p:anim calcmode="lin" valueType="num">
                                          <p:cBhvr additive="base">
                                            <p:cTn id="58" dur="500" fill="hold"/>
                                            <p:tgtEl>
                                              <p:spTgt spid="36"/>
                                            </p:tgtEl>
                                            <p:attrNameLst>
                                              <p:attrName>ppt_y</p:attrName>
                                            </p:attrNameLst>
                                          </p:cBhvr>
                                          <p:tavLst>
                                            <p:tav tm="0">
                                              <p:val>
                                                <p:strVal val="#ppt_y"/>
                                              </p:val>
                                            </p:tav>
                                            <p:tav tm="100000">
                                              <p:val>
                                                <p:strVal val="#ppt_y"/>
                                              </p:val>
                                            </p:tav>
                                          </p:tavLst>
                                        </p:anim>
                                      </p:childTnLst>
                                    </p:cTn>
                                  </p:par>
                                  <p:par>
                                    <p:cTn id="59" presetID="2" presetClass="entr" presetSubtype="8" fill="hold" grpId="0" nodeType="withEffect">
                                      <p:stCondLst>
                                        <p:cond delay="0"/>
                                      </p:stCondLst>
                                      <p:childTnLst>
                                        <p:set>
                                          <p:cBhvr>
                                            <p:cTn id="60" dur="1" fill="hold">
                                              <p:stCondLst>
                                                <p:cond delay="0"/>
                                              </p:stCondLst>
                                            </p:cTn>
                                            <p:tgtEl>
                                              <p:spTgt spid="37"/>
                                            </p:tgtEl>
                                            <p:attrNameLst>
                                              <p:attrName>style.visibility</p:attrName>
                                            </p:attrNameLst>
                                          </p:cBhvr>
                                          <p:to>
                                            <p:strVal val="visible"/>
                                          </p:to>
                                        </p:set>
                                        <p:anim calcmode="lin" valueType="num">
                                          <p:cBhvr additive="base">
                                            <p:cTn id="61" dur="500" fill="hold"/>
                                            <p:tgtEl>
                                              <p:spTgt spid="37"/>
                                            </p:tgtEl>
                                            <p:attrNameLst>
                                              <p:attrName>ppt_x</p:attrName>
                                            </p:attrNameLst>
                                          </p:cBhvr>
                                          <p:tavLst>
                                            <p:tav tm="0">
                                              <p:val>
                                                <p:strVal val="0-#ppt_w/2"/>
                                              </p:val>
                                            </p:tav>
                                            <p:tav tm="100000">
                                              <p:val>
                                                <p:strVal val="#ppt_x"/>
                                              </p:val>
                                            </p:tav>
                                          </p:tavLst>
                                        </p:anim>
                                        <p:anim calcmode="lin" valueType="num">
                                          <p:cBhvr additive="base">
                                            <p:cTn id="62" dur="500" fill="hold"/>
                                            <p:tgtEl>
                                              <p:spTgt spid="37"/>
                                            </p:tgtEl>
                                            <p:attrNameLst>
                                              <p:attrName>ppt_y</p:attrName>
                                            </p:attrNameLst>
                                          </p:cBhvr>
                                          <p:tavLst>
                                            <p:tav tm="0">
                                              <p:val>
                                                <p:strVal val="#ppt_y"/>
                                              </p:val>
                                            </p:tav>
                                            <p:tav tm="100000">
                                              <p:val>
                                                <p:strVal val="#ppt_y"/>
                                              </p:val>
                                            </p:tav>
                                          </p:tavLst>
                                        </p:anim>
                                      </p:childTnLst>
                                    </p:cTn>
                                  </p:par>
                                  <p:par>
                                    <p:cTn id="63" presetID="2" presetClass="entr" presetSubtype="8" fill="hold" grpId="0" nodeType="withEffect">
                                      <p:stCondLst>
                                        <p:cond delay="0"/>
                                      </p:stCondLst>
                                      <p:childTnLst>
                                        <p:set>
                                          <p:cBhvr>
                                            <p:cTn id="64" dur="1" fill="hold">
                                              <p:stCondLst>
                                                <p:cond delay="0"/>
                                              </p:stCondLst>
                                            </p:cTn>
                                            <p:tgtEl>
                                              <p:spTgt spid="39"/>
                                            </p:tgtEl>
                                            <p:attrNameLst>
                                              <p:attrName>style.visibility</p:attrName>
                                            </p:attrNameLst>
                                          </p:cBhvr>
                                          <p:to>
                                            <p:strVal val="visible"/>
                                          </p:to>
                                        </p:set>
                                        <p:anim calcmode="lin" valueType="num">
                                          <p:cBhvr additive="base">
                                            <p:cTn id="65" dur="500" fill="hold"/>
                                            <p:tgtEl>
                                              <p:spTgt spid="39"/>
                                            </p:tgtEl>
                                            <p:attrNameLst>
                                              <p:attrName>ppt_x</p:attrName>
                                            </p:attrNameLst>
                                          </p:cBhvr>
                                          <p:tavLst>
                                            <p:tav tm="0">
                                              <p:val>
                                                <p:strVal val="0-#ppt_w/2"/>
                                              </p:val>
                                            </p:tav>
                                            <p:tav tm="100000">
                                              <p:val>
                                                <p:strVal val="#ppt_x"/>
                                              </p:val>
                                            </p:tav>
                                          </p:tavLst>
                                        </p:anim>
                                        <p:anim calcmode="lin" valueType="num">
                                          <p:cBhvr additive="base">
                                            <p:cTn id="66" dur="500" fill="hold"/>
                                            <p:tgtEl>
                                              <p:spTgt spid="39"/>
                                            </p:tgtEl>
                                            <p:attrNameLst>
                                              <p:attrName>ppt_y</p:attrName>
                                            </p:attrNameLst>
                                          </p:cBhvr>
                                          <p:tavLst>
                                            <p:tav tm="0">
                                              <p:val>
                                                <p:strVal val="#ppt_y"/>
                                              </p:val>
                                            </p:tav>
                                            <p:tav tm="100000">
                                              <p:val>
                                                <p:strVal val="#ppt_y"/>
                                              </p:val>
                                            </p:tav>
                                          </p:tavLst>
                                        </p:anim>
                                      </p:childTnLst>
                                    </p:cTn>
                                  </p:par>
                                  <p:par>
                                    <p:cTn id="67" presetID="2" presetClass="entr" presetSubtype="8" fill="hold" grpId="0" nodeType="withEffect">
                                      <p:stCondLst>
                                        <p:cond delay="0"/>
                                      </p:stCondLst>
                                      <p:childTnLst>
                                        <p:set>
                                          <p:cBhvr>
                                            <p:cTn id="68" dur="1" fill="hold">
                                              <p:stCondLst>
                                                <p:cond delay="0"/>
                                              </p:stCondLst>
                                            </p:cTn>
                                            <p:tgtEl>
                                              <p:spTgt spid="40"/>
                                            </p:tgtEl>
                                            <p:attrNameLst>
                                              <p:attrName>style.visibility</p:attrName>
                                            </p:attrNameLst>
                                          </p:cBhvr>
                                          <p:to>
                                            <p:strVal val="visible"/>
                                          </p:to>
                                        </p:set>
                                        <p:anim calcmode="lin" valueType="num">
                                          <p:cBhvr additive="base">
                                            <p:cTn id="69" dur="500" fill="hold"/>
                                            <p:tgtEl>
                                              <p:spTgt spid="40"/>
                                            </p:tgtEl>
                                            <p:attrNameLst>
                                              <p:attrName>ppt_x</p:attrName>
                                            </p:attrNameLst>
                                          </p:cBhvr>
                                          <p:tavLst>
                                            <p:tav tm="0">
                                              <p:val>
                                                <p:strVal val="0-#ppt_w/2"/>
                                              </p:val>
                                            </p:tav>
                                            <p:tav tm="100000">
                                              <p:val>
                                                <p:strVal val="#ppt_x"/>
                                              </p:val>
                                            </p:tav>
                                          </p:tavLst>
                                        </p:anim>
                                        <p:anim calcmode="lin" valueType="num">
                                          <p:cBhvr additive="base">
                                            <p:cTn id="70" dur="500" fill="hold"/>
                                            <p:tgtEl>
                                              <p:spTgt spid="40"/>
                                            </p:tgtEl>
                                            <p:attrNameLst>
                                              <p:attrName>ppt_y</p:attrName>
                                            </p:attrNameLst>
                                          </p:cBhvr>
                                          <p:tavLst>
                                            <p:tav tm="0">
                                              <p:val>
                                                <p:strVal val="#ppt_y"/>
                                              </p:val>
                                            </p:tav>
                                            <p:tav tm="100000">
                                              <p:val>
                                                <p:strVal val="#ppt_y"/>
                                              </p:val>
                                            </p:tav>
                                          </p:tavLst>
                                        </p:anim>
                                      </p:childTnLst>
                                    </p:cTn>
                                  </p:par>
                                  <p:par>
                                    <p:cTn id="71" presetID="2" presetClass="entr" presetSubtype="8" fill="hold" grpId="0" nodeType="withEffect">
                                      <p:stCondLst>
                                        <p:cond delay="0"/>
                                      </p:stCondLst>
                                      <p:childTnLst>
                                        <p:set>
                                          <p:cBhvr>
                                            <p:cTn id="72" dur="1" fill="hold">
                                              <p:stCondLst>
                                                <p:cond delay="0"/>
                                              </p:stCondLst>
                                            </p:cTn>
                                            <p:tgtEl>
                                              <p:spTgt spid="41"/>
                                            </p:tgtEl>
                                            <p:attrNameLst>
                                              <p:attrName>style.visibility</p:attrName>
                                            </p:attrNameLst>
                                          </p:cBhvr>
                                          <p:to>
                                            <p:strVal val="visible"/>
                                          </p:to>
                                        </p:set>
                                        <p:anim calcmode="lin" valueType="num">
                                          <p:cBhvr additive="base">
                                            <p:cTn id="73" dur="500" fill="hold"/>
                                            <p:tgtEl>
                                              <p:spTgt spid="41"/>
                                            </p:tgtEl>
                                            <p:attrNameLst>
                                              <p:attrName>ppt_x</p:attrName>
                                            </p:attrNameLst>
                                          </p:cBhvr>
                                          <p:tavLst>
                                            <p:tav tm="0">
                                              <p:val>
                                                <p:strVal val="0-#ppt_w/2"/>
                                              </p:val>
                                            </p:tav>
                                            <p:tav tm="100000">
                                              <p:val>
                                                <p:strVal val="#ppt_x"/>
                                              </p:val>
                                            </p:tav>
                                          </p:tavLst>
                                        </p:anim>
                                        <p:anim calcmode="lin" valueType="num">
                                          <p:cBhvr additive="base">
                                            <p:cTn id="74" dur="500" fill="hold"/>
                                            <p:tgtEl>
                                              <p:spTgt spid="41"/>
                                            </p:tgtEl>
                                            <p:attrNameLst>
                                              <p:attrName>ppt_y</p:attrName>
                                            </p:attrNameLst>
                                          </p:cBhvr>
                                          <p:tavLst>
                                            <p:tav tm="0">
                                              <p:val>
                                                <p:strVal val="#ppt_y"/>
                                              </p:val>
                                            </p:tav>
                                            <p:tav tm="100000">
                                              <p:val>
                                                <p:strVal val="#ppt_y"/>
                                              </p:val>
                                            </p:tav>
                                          </p:tavLst>
                                        </p:anim>
                                      </p:childTnLst>
                                    </p:cTn>
                                  </p:par>
                                  <p:par>
                                    <p:cTn id="75" presetID="2" presetClass="entr" presetSubtype="8" fill="hold" grpId="0" nodeType="withEffect">
                                      <p:stCondLst>
                                        <p:cond delay="0"/>
                                      </p:stCondLst>
                                      <p:childTnLst>
                                        <p:set>
                                          <p:cBhvr>
                                            <p:cTn id="76" dur="1" fill="hold">
                                              <p:stCondLst>
                                                <p:cond delay="0"/>
                                              </p:stCondLst>
                                            </p:cTn>
                                            <p:tgtEl>
                                              <p:spTgt spid="42"/>
                                            </p:tgtEl>
                                            <p:attrNameLst>
                                              <p:attrName>style.visibility</p:attrName>
                                            </p:attrNameLst>
                                          </p:cBhvr>
                                          <p:to>
                                            <p:strVal val="visible"/>
                                          </p:to>
                                        </p:set>
                                        <p:anim calcmode="lin" valueType="num">
                                          <p:cBhvr additive="base">
                                            <p:cTn id="77" dur="500" fill="hold"/>
                                            <p:tgtEl>
                                              <p:spTgt spid="42"/>
                                            </p:tgtEl>
                                            <p:attrNameLst>
                                              <p:attrName>ppt_x</p:attrName>
                                            </p:attrNameLst>
                                          </p:cBhvr>
                                          <p:tavLst>
                                            <p:tav tm="0">
                                              <p:val>
                                                <p:strVal val="0-#ppt_w/2"/>
                                              </p:val>
                                            </p:tav>
                                            <p:tav tm="100000">
                                              <p:val>
                                                <p:strVal val="#ppt_x"/>
                                              </p:val>
                                            </p:tav>
                                          </p:tavLst>
                                        </p:anim>
                                        <p:anim calcmode="lin" valueType="num">
                                          <p:cBhvr additive="base">
                                            <p:cTn id="78" dur="500" fill="hold"/>
                                            <p:tgtEl>
                                              <p:spTgt spid="42"/>
                                            </p:tgtEl>
                                            <p:attrNameLst>
                                              <p:attrName>ppt_y</p:attrName>
                                            </p:attrNameLst>
                                          </p:cBhvr>
                                          <p:tavLst>
                                            <p:tav tm="0">
                                              <p:val>
                                                <p:strVal val="#ppt_y"/>
                                              </p:val>
                                            </p:tav>
                                            <p:tav tm="100000">
                                              <p:val>
                                                <p:strVal val="#ppt_y"/>
                                              </p:val>
                                            </p:tav>
                                          </p:tavLst>
                                        </p:anim>
                                      </p:childTnLst>
                                    </p:cTn>
                                  </p:par>
                                  <p:par>
                                    <p:cTn id="79" presetID="2" presetClass="entr" presetSubtype="2" fill="hold" grpId="0" nodeType="withEffect">
                                      <p:stCondLst>
                                        <p:cond delay="0"/>
                                      </p:stCondLst>
                                      <p:childTnLst>
                                        <p:set>
                                          <p:cBhvr>
                                            <p:cTn id="80" dur="1" fill="hold">
                                              <p:stCondLst>
                                                <p:cond delay="0"/>
                                              </p:stCondLst>
                                            </p:cTn>
                                            <p:tgtEl>
                                              <p:spTgt spid="30"/>
                                            </p:tgtEl>
                                            <p:attrNameLst>
                                              <p:attrName>style.visibility</p:attrName>
                                            </p:attrNameLst>
                                          </p:cBhvr>
                                          <p:to>
                                            <p:strVal val="visible"/>
                                          </p:to>
                                        </p:set>
                                        <p:anim calcmode="lin" valueType="num">
                                          <p:cBhvr additive="base">
                                            <p:cTn id="81" dur="500" fill="hold"/>
                                            <p:tgtEl>
                                              <p:spTgt spid="30"/>
                                            </p:tgtEl>
                                            <p:attrNameLst>
                                              <p:attrName>ppt_x</p:attrName>
                                            </p:attrNameLst>
                                          </p:cBhvr>
                                          <p:tavLst>
                                            <p:tav tm="0">
                                              <p:val>
                                                <p:strVal val="1+#ppt_w/2"/>
                                              </p:val>
                                            </p:tav>
                                            <p:tav tm="100000">
                                              <p:val>
                                                <p:strVal val="#ppt_x"/>
                                              </p:val>
                                            </p:tav>
                                          </p:tavLst>
                                        </p:anim>
                                        <p:anim calcmode="lin" valueType="num">
                                          <p:cBhvr additive="base">
                                            <p:cTn id="82" dur="500" fill="hold"/>
                                            <p:tgtEl>
                                              <p:spTgt spid="30"/>
                                            </p:tgtEl>
                                            <p:attrNameLst>
                                              <p:attrName>ppt_y</p:attrName>
                                            </p:attrNameLst>
                                          </p:cBhvr>
                                          <p:tavLst>
                                            <p:tav tm="0">
                                              <p:val>
                                                <p:strVal val="#ppt_y"/>
                                              </p:val>
                                            </p:tav>
                                            <p:tav tm="100000">
                                              <p:val>
                                                <p:strVal val="#ppt_y"/>
                                              </p:val>
                                            </p:tav>
                                          </p:tavLst>
                                        </p:anim>
                                      </p:childTnLst>
                                    </p:cTn>
                                  </p:par>
                                  <p:par>
                                    <p:cTn id="83" presetID="2" presetClass="entr" presetSubtype="2" fill="hold" grpId="0" nodeType="withEffect">
                                      <p:stCondLst>
                                        <p:cond delay="0"/>
                                      </p:stCondLst>
                                      <p:childTnLst>
                                        <p:set>
                                          <p:cBhvr>
                                            <p:cTn id="84" dur="1" fill="hold">
                                              <p:stCondLst>
                                                <p:cond delay="0"/>
                                              </p:stCondLst>
                                            </p:cTn>
                                            <p:tgtEl>
                                              <p:spTgt spid="31"/>
                                            </p:tgtEl>
                                            <p:attrNameLst>
                                              <p:attrName>style.visibility</p:attrName>
                                            </p:attrNameLst>
                                          </p:cBhvr>
                                          <p:to>
                                            <p:strVal val="visible"/>
                                          </p:to>
                                        </p:set>
                                        <p:anim calcmode="lin" valueType="num">
                                          <p:cBhvr additive="base">
                                            <p:cTn id="85" dur="500" fill="hold"/>
                                            <p:tgtEl>
                                              <p:spTgt spid="31"/>
                                            </p:tgtEl>
                                            <p:attrNameLst>
                                              <p:attrName>ppt_x</p:attrName>
                                            </p:attrNameLst>
                                          </p:cBhvr>
                                          <p:tavLst>
                                            <p:tav tm="0">
                                              <p:val>
                                                <p:strVal val="1+#ppt_w/2"/>
                                              </p:val>
                                            </p:tav>
                                            <p:tav tm="100000">
                                              <p:val>
                                                <p:strVal val="#ppt_x"/>
                                              </p:val>
                                            </p:tav>
                                          </p:tavLst>
                                        </p:anim>
                                        <p:anim calcmode="lin" valueType="num">
                                          <p:cBhvr additive="base">
                                            <p:cTn id="86" dur="500" fill="hold"/>
                                            <p:tgtEl>
                                              <p:spTgt spid="31"/>
                                            </p:tgtEl>
                                            <p:attrNameLst>
                                              <p:attrName>ppt_y</p:attrName>
                                            </p:attrNameLst>
                                          </p:cBhvr>
                                          <p:tavLst>
                                            <p:tav tm="0">
                                              <p:val>
                                                <p:strVal val="#ppt_y"/>
                                              </p:val>
                                            </p:tav>
                                            <p:tav tm="100000">
                                              <p:val>
                                                <p:strVal val="#ppt_y"/>
                                              </p:val>
                                            </p:tav>
                                          </p:tavLst>
                                        </p:anim>
                                      </p:childTnLst>
                                    </p:cTn>
                                  </p:par>
                                  <p:par>
                                    <p:cTn id="87" presetID="2" presetClass="entr" presetSubtype="2" fill="hold" grpId="0" nodeType="withEffect">
                                      <p:stCondLst>
                                        <p:cond delay="0"/>
                                      </p:stCondLst>
                                      <p:childTnLst>
                                        <p:set>
                                          <p:cBhvr>
                                            <p:cTn id="88" dur="1" fill="hold">
                                              <p:stCondLst>
                                                <p:cond delay="0"/>
                                              </p:stCondLst>
                                            </p:cTn>
                                            <p:tgtEl>
                                              <p:spTgt spid="32"/>
                                            </p:tgtEl>
                                            <p:attrNameLst>
                                              <p:attrName>style.visibility</p:attrName>
                                            </p:attrNameLst>
                                          </p:cBhvr>
                                          <p:to>
                                            <p:strVal val="visible"/>
                                          </p:to>
                                        </p:set>
                                        <p:anim calcmode="lin" valueType="num">
                                          <p:cBhvr additive="base">
                                            <p:cTn id="89" dur="500" fill="hold"/>
                                            <p:tgtEl>
                                              <p:spTgt spid="32"/>
                                            </p:tgtEl>
                                            <p:attrNameLst>
                                              <p:attrName>ppt_x</p:attrName>
                                            </p:attrNameLst>
                                          </p:cBhvr>
                                          <p:tavLst>
                                            <p:tav tm="0">
                                              <p:val>
                                                <p:strVal val="1+#ppt_w/2"/>
                                              </p:val>
                                            </p:tav>
                                            <p:tav tm="100000">
                                              <p:val>
                                                <p:strVal val="#ppt_x"/>
                                              </p:val>
                                            </p:tav>
                                          </p:tavLst>
                                        </p:anim>
                                        <p:anim calcmode="lin" valueType="num">
                                          <p:cBhvr additive="base">
                                            <p:cTn id="90" dur="500" fill="hold"/>
                                            <p:tgtEl>
                                              <p:spTgt spid="32"/>
                                            </p:tgtEl>
                                            <p:attrNameLst>
                                              <p:attrName>ppt_y</p:attrName>
                                            </p:attrNameLst>
                                          </p:cBhvr>
                                          <p:tavLst>
                                            <p:tav tm="0">
                                              <p:val>
                                                <p:strVal val="#ppt_y"/>
                                              </p:val>
                                            </p:tav>
                                            <p:tav tm="100000">
                                              <p:val>
                                                <p:strVal val="#ppt_y"/>
                                              </p:val>
                                            </p:tav>
                                          </p:tavLst>
                                        </p:anim>
                                      </p:childTnLst>
                                    </p:cTn>
                                  </p:par>
                                  <p:par>
                                    <p:cTn id="91" presetID="2" presetClass="entr" presetSubtype="2" fill="hold" grpId="0" nodeType="withEffect">
                                      <p:stCondLst>
                                        <p:cond delay="0"/>
                                      </p:stCondLst>
                                      <p:childTnLst>
                                        <p:set>
                                          <p:cBhvr>
                                            <p:cTn id="92" dur="1" fill="hold">
                                              <p:stCondLst>
                                                <p:cond delay="0"/>
                                              </p:stCondLst>
                                            </p:cTn>
                                            <p:tgtEl>
                                              <p:spTgt spid="33"/>
                                            </p:tgtEl>
                                            <p:attrNameLst>
                                              <p:attrName>style.visibility</p:attrName>
                                            </p:attrNameLst>
                                          </p:cBhvr>
                                          <p:to>
                                            <p:strVal val="visible"/>
                                          </p:to>
                                        </p:set>
                                        <p:anim calcmode="lin" valueType="num">
                                          <p:cBhvr additive="base">
                                            <p:cTn id="93" dur="500" fill="hold"/>
                                            <p:tgtEl>
                                              <p:spTgt spid="33"/>
                                            </p:tgtEl>
                                            <p:attrNameLst>
                                              <p:attrName>ppt_x</p:attrName>
                                            </p:attrNameLst>
                                          </p:cBhvr>
                                          <p:tavLst>
                                            <p:tav tm="0">
                                              <p:val>
                                                <p:strVal val="1+#ppt_w/2"/>
                                              </p:val>
                                            </p:tav>
                                            <p:tav tm="100000">
                                              <p:val>
                                                <p:strVal val="#ppt_x"/>
                                              </p:val>
                                            </p:tav>
                                          </p:tavLst>
                                        </p:anim>
                                        <p:anim calcmode="lin" valueType="num">
                                          <p:cBhvr additive="base">
                                            <p:cTn id="94" dur="500" fill="hold"/>
                                            <p:tgtEl>
                                              <p:spTgt spid="33"/>
                                            </p:tgtEl>
                                            <p:attrNameLst>
                                              <p:attrName>ppt_y</p:attrName>
                                            </p:attrNameLst>
                                          </p:cBhvr>
                                          <p:tavLst>
                                            <p:tav tm="0">
                                              <p:val>
                                                <p:strVal val="#ppt_y"/>
                                              </p:val>
                                            </p:tav>
                                            <p:tav tm="100000">
                                              <p:val>
                                                <p:strVal val="#ppt_y"/>
                                              </p:val>
                                            </p:tav>
                                          </p:tavLst>
                                        </p:anim>
                                      </p:childTnLst>
                                    </p:cTn>
                                  </p:par>
                                  <p:par>
                                    <p:cTn id="95" presetID="2" presetClass="entr" presetSubtype="2" fill="hold" grpId="0" nodeType="withEffect">
                                      <p:stCondLst>
                                        <p:cond delay="0"/>
                                      </p:stCondLst>
                                      <p:childTnLst>
                                        <p:set>
                                          <p:cBhvr>
                                            <p:cTn id="96" dur="1" fill="hold">
                                              <p:stCondLst>
                                                <p:cond delay="0"/>
                                              </p:stCondLst>
                                            </p:cTn>
                                            <p:tgtEl>
                                              <p:spTgt spid="43"/>
                                            </p:tgtEl>
                                            <p:attrNameLst>
                                              <p:attrName>style.visibility</p:attrName>
                                            </p:attrNameLst>
                                          </p:cBhvr>
                                          <p:to>
                                            <p:strVal val="visible"/>
                                          </p:to>
                                        </p:set>
                                        <p:anim calcmode="lin" valueType="num">
                                          <p:cBhvr additive="base">
                                            <p:cTn id="97" dur="500" fill="hold"/>
                                            <p:tgtEl>
                                              <p:spTgt spid="43"/>
                                            </p:tgtEl>
                                            <p:attrNameLst>
                                              <p:attrName>ppt_x</p:attrName>
                                            </p:attrNameLst>
                                          </p:cBhvr>
                                          <p:tavLst>
                                            <p:tav tm="0">
                                              <p:val>
                                                <p:strVal val="1+#ppt_w/2"/>
                                              </p:val>
                                            </p:tav>
                                            <p:tav tm="100000">
                                              <p:val>
                                                <p:strVal val="#ppt_x"/>
                                              </p:val>
                                            </p:tav>
                                          </p:tavLst>
                                        </p:anim>
                                        <p:anim calcmode="lin" valueType="num">
                                          <p:cBhvr additive="base">
                                            <p:cTn id="98" dur="500" fill="hold"/>
                                            <p:tgtEl>
                                              <p:spTgt spid="43"/>
                                            </p:tgtEl>
                                            <p:attrNameLst>
                                              <p:attrName>ppt_y</p:attrName>
                                            </p:attrNameLst>
                                          </p:cBhvr>
                                          <p:tavLst>
                                            <p:tav tm="0">
                                              <p:val>
                                                <p:strVal val="#ppt_y"/>
                                              </p:val>
                                            </p:tav>
                                            <p:tav tm="100000">
                                              <p:val>
                                                <p:strVal val="#ppt_y"/>
                                              </p:val>
                                            </p:tav>
                                          </p:tavLst>
                                        </p:anim>
                                      </p:childTnLst>
                                    </p:cTn>
                                  </p:par>
                                  <p:par>
                                    <p:cTn id="99" presetID="2" presetClass="entr" presetSubtype="2" fill="hold" grpId="0" nodeType="withEffect">
                                      <p:stCondLst>
                                        <p:cond delay="0"/>
                                      </p:stCondLst>
                                      <p:childTnLst>
                                        <p:set>
                                          <p:cBhvr>
                                            <p:cTn id="100" dur="1" fill="hold">
                                              <p:stCondLst>
                                                <p:cond delay="0"/>
                                              </p:stCondLst>
                                            </p:cTn>
                                            <p:tgtEl>
                                              <p:spTgt spid="44"/>
                                            </p:tgtEl>
                                            <p:attrNameLst>
                                              <p:attrName>style.visibility</p:attrName>
                                            </p:attrNameLst>
                                          </p:cBhvr>
                                          <p:to>
                                            <p:strVal val="visible"/>
                                          </p:to>
                                        </p:set>
                                        <p:anim calcmode="lin" valueType="num">
                                          <p:cBhvr additive="base">
                                            <p:cTn id="101" dur="500" fill="hold"/>
                                            <p:tgtEl>
                                              <p:spTgt spid="44"/>
                                            </p:tgtEl>
                                            <p:attrNameLst>
                                              <p:attrName>ppt_x</p:attrName>
                                            </p:attrNameLst>
                                          </p:cBhvr>
                                          <p:tavLst>
                                            <p:tav tm="0">
                                              <p:val>
                                                <p:strVal val="1+#ppt_w/2"/>
                                              </p:val>
                                            </p:tav>
                                            <p:tav tm="100000">
                                              <p:val>
                                                <p:strVal val="#ppt_x"/>
                                              </p:val>
                                            </p:tav>
                                          </p:tavLst>
                                        </p:anim>
                                        <p:anim calcmode="lin" valueType="num">
                                          <p:cBhvr additive="base">
                                            <p:cTn id="102" dur="500" fill="hold"/>
                                            <p:tgtEl>
                                              <p:spTgt spid="44"/>
                                            </p:tgtEl>
                                            <p:attrNameLst>
                                              <p:attrName>ppt_y</p:attrName>
                                            </p:attrNameLst>
                                          </p:cBhvr>
                                          <p:tavLst>
                                            <p:tav tm="0">
                                              <p:val>
                                                <p:strVal val="#ppt_y"/>
                                              </p:val>
                                            </p:tav>
                                            <p:tav tm="100000">
                                              <p:val>
                                                <p:strVal val="#ppt_y"/>
                                              </p:val>
                                            </p:tav>
                                          </p:tavLst>
                                        </p:anim>
                                      </p:childTnLst>
                                    </p:cTn>
                                  </p:par>
                                  <p:par>
                                    <p:cTn id="103" presetID="2" presetClass="entr" presetSubtype="2" fill="hold" grpId="0" nodeType="withEffect">
                                      <p:stCondLst>
                                        <p:cond delay="0"/>
                                      </p:stCondLst>
                                      <p:childTnLst>
                                        <p:set>
                                          <p:cBhvr>
                                            <p:cTn id="104" dur="1" fill="hold">
                                              <p:stCondLst>
                                                <p:cond delay="0"/>
                                              </p:stCondLst>
                                            </p:cTn>
                                            <p:tgtEl>
                                              <p:spTgt spid="45"/>
                                            </p:tgtEl>
                                            <p:attrNameLst>
                                              <p:attrName>style.visibility</p:attrName>
                                            </p:attrNameLst>
                                          </p:cBhvr>
                                          <p:to>
                                            <p:strVal val="visible"/>
                                          </p:to>
                                        </p:set>
                                        <p:anim calcmode="lin" valueType="num">
                                          <p:cBhvr additive="base">
                                            <p:cTn id="105" dur="500" fill="hold"/>
                                            <p:tgtEl>
                                              <p:spTgt spid="45"/>
                                            </p:tgtEl>
                                            <p:attrNameLst>
                                              <p:attrName>ppt_x</p:attrName>
                                            </p:attrNameLst>
                                          </p:cBhvr>
                                          <p:tavLst>
                                            <p:tav tm="0">
                                              <p:val>
                                                <p:strVal val="1+#ppt_w/2"/>
                                              </p:val>
                                            </p:tav>
                                            <p:tav tm="100000">
                                              <p:val>
                                                <p:strVal val="#ppt_x"/>
                                              </p:val>
                                            </p:tav>
                                          </p:tavLst>
                                        </p:anim>
                                        <p:anim calcmode="lin" valueType="num">
                                          <p:cBhvr additive="base">
                                            <p:cTn id="106" dur="500" fill="hold"/>
                                            <p:tgtEl>
                                              <p:spTgt spid="45"/>
                                            </p:tgtEl>
                                            <p:attrNameLst>
                                              <p:attrName>ppt_y</p:attrName>
                                            </p:attrNameLst>
                                          </p:cBhvr>
                                          <p:tavLst>
                                            <p:tav tm="0">
                                              <p:val>
                                                <p:strVal val="#ppt_y"/>
                                              </p:val>
                                            </p:tav>
                                            <p:tav tm="100000">
                                              <p:val>
                                                <p:strVal val="#ppt_y"/>
                                              </p:val>
                                            </p:tav>
                                          </p:tavLst>
                                        </p:anim>
                                      </p:childTnLst>
                                    </p:cTn>
                                  </p:par>
                                  <p:par>
                                    <p:cTn id="107" presetID="2" presetClass="entr" presetSubtype="2" fill="hold" grpId="0" nodeType="withEffect">
                                      <p:stCondLst>
                                        <p:cond delay="0"/>
                                      </p:stCondLst>
                                      <p:childTnLst>
                                        <p:set>
                                          <p:cBhvr>
                                            <p:cTn id="108" dur="1" fill="hold">
                                              <p:stCondLst>
                                                <p:cond delay="0"/>
                                              </p:stCondLst>
                                            </p:cTn>
                                            <p:tgtEl>
                                              <p:spTgt spid="46"/>
                                            </p:tgtEl>
                                            <p:attrNameLst>
                                              <p:attrName>style.visibility</p:attrName>
                                            </p:attrNameLst>
                                          </p:cBhvr>
                                          <p:to>
                                            <p:strVal val="visible"/>
                                          </p:to>
                                        </p:set>
                                        <p:anim calcmode="lin" valueType="num">
                                          <p:cBhvr additive="base">
                                            <p:cTn id="109" dur="500" fill="hold"/>
                                            <p:tgtEl>
                                              <p:spTgt spid="46"/>
                                            </p:tgtEl>
                                            <p:attrNameLst>
                                              <p:attrName>ppt_x</p:attrName>
                                            </p:attrNameLst>
                                          </p:cBhvr>
                                          <p:tavLst>
                                            <p:tav tm="0">
                                              <p:val>
                                                <p:strVal val="1+#ppt_w/2"/>
                                              </p:val>
                                            </p:tav>
                                            <p:tav tm="100000">
                                              <p:val>
                                                <p:strVal val="#ppt_x"/>
                                              </p:val>
                                            </p:tav>
                                          </p:tavLst>
                                        </p:anim>
                                        <p:anim calcmode="lin" valueType="num">
                                          <p:cBhvr additive="base">
                                            <p:cTn id="110" dur="500" fill="hold"/>
                                            <p:tgtEl>
                                              <p:spTgt spid="4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9" grpId="0"/>
          <p:bldP spid="40" grpId="0"/>
          <p:bldP spid="41" grpId="0"/>
          <p:bldP spid="42" grpId="0"/>
          <p:bldP spid="43" grpId="0"/>
          <p:bldP spid="44" grpId="0"/>
          <p:bldP spid="45" grpId="0"/>
          <p:bldP spid="46" grpId="0"/>
          <p:bldP spid="47" grpId="0"/>
          <p:bldP spid="48" grpId="0"/>
          <p:bldP spid="49" grpId="0"/>
          <p:bldP spid="50" grpId="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Freeform 24"/>
          <p:cNvSpPr/>
          <p:nvPr/>
        </p:nvSpPr>
        <p:spPr bwMode="auto">
          <a:xfrm rot="5400000">
            <a:off x="1889824" y="2255022"/>
            <a:ext cx="1459768" cy="1980282"/>
          </a:xfrm>
          <a:custGeom>
            <a:avLst/>
            <a:gdLst/>
            <a:ahLst/>
            <a:cxnLst>
              <a:cxn ang="0">
                <a:pos x="452" y="426"/>
              </a:cxn>
              <a:cxn ang="0">
                <a:pos x="478" y="432"/>
              </a:cxn>
              <a:cxn ang="0">
                <a:pos x="500" y="444"/>
              </a:cxn>
              <a:cxn ang="0">
                <a:pos x="524" y="464"/>
              </a:cxn>
              <a:cxn ang="0">
                <a:pos x="530" y="468"/>
              </a:cxn>
              <a:cxn ang="0">
                <a:pos x="586" y="468"/>
              </a:cxn>
              <a:cxn ang="0">
                <a:pos x="590" y="468"/>
              </a:cxn>
              <a:cxn ang="0">
                <a:pos x="594" y="464"/>
              </a:cxn>
              <a:cxn ang="0">
                <a:pos x="594" y="220"/>
              </a:cxn>
              <a:cxn ang="0">
                <a:pos x="594" y="216"/>
              </a:cxn>
              <a:cxn ang="0">
                <a:pos x="590" y="212"/>
              </a:cxn>
              <a:cxn ang="0">
                <a:pos x="346" y="212"/>
              </a:cxn>
              <a:cxn ang="0">
                <a:pos x="338" y="212"/>
              </a:cxn>
              <a:cxn ang="0">
                <a:pos x="338" y="202"/>
              </a:cxn>
              <a:cxn ang="0">
                <a:pos x="338" y="166"/>
              </a:cxn>
              <a:cxn ang="0">
                <a:pos x="344" y="152"/>
              </a:cxn>
              <a:cxn ang="0">
                <a:pos x="350" y="146"/>
              </a:cxn>
              <a:cxn ang="0">
                <a:pos x="370" y="120"/>
              </a:cxn>
              <a:cxn ang="0">
                <a:pos x="380" y="96"/>
              </a:cxn>
              <a:cxn ang="0">
                <a:pos x="382" y="84"/>
              </a:cxn>
              <a:cxn ang="0">
                <a:pos x="376" y="50"/>
              </a:cxn>
              <a:cxn ang="0">
                <a:pos x="358" y="24"/>
              </a:cxn>
              <a:cxn ang="0">
                <a:pos x="330" y="6"/>
              </a:cxn>
              <a:cxn ang="0">
                <a:pos x="298" y="0"/>
              </a:cxn>
              <a:cxn ang="0">
                <a:pos x="280" y="0"/>
              </a:cxn>
              <a:cxn ang="0">
                <a:pos x="250" y="14"/>
              </a:cxn>
              <a:cxn ang="0">
                <a:pos x="228" y="36"/>
              </a:cxn>
              <a:cxn ang="0">
                <a:pos x="214" y="66"/>
              </a:cxn>
              <a:cxn ang="0">
                <a:pos x="212" y="84"/>
              </a:cxn>
              <a:cxn ang="0">
                <a:pos x="218" y="108"/>
              </a:cxn>
              <a:cxn ang="0">
                <a:pos x="232" y="130"/>
              </a:cxn>
              <a:cxn ang="0">
                <a:pos x="250" y="152"/>
              </a:cxn>
              <a:cxn ang="0">
                <a:pos x="254" y="158"/>
              </a:cxn>
              <a:cxn ang="0">
                <a:pos x="256" y="202"/>
              </a:cxn>
              <a:cxn ang="0">
                <a:pos x="256" y="212"/>
              </a:cxn>
              <a:cxn ang="0">
                <a:pos x="248" y="212"/>
              </a:cxn>
              <a:cxn ang="0">
                <a:pos x="8" y="212"/>
              </a:cxn>
              <a:cxn ang="0">
                <a:pos x="2" y="214"/>
              </a:cxn>
              <a:cxn ang="0">
                <a:pos x="0" y="220"/>
              </a:cxn>
              <a:cxn ang="0">
                <a:pos x="0" y="798"/>
              </a:cxn>
              <a:cxn ang="0">
                <a:pos x="2" y="804"/>
              </a:cxn>
              <a:cxn ang="0">
                <a:pos x="8" y="806"/>
              </a:cxn>
              <a:cxn ang="0">
                <a:pos x="586" y="806"/>
              </a:cxn>
              <a:cxn ang="0">
                <a:pos x="592" y="804"/>
              </a:cxn>
              <a:cxn ang="0">
                <a:pos x="594" y="798"/>
              </a:cxn>
              <a:cxn ang="0">
                <a:pos x="594" y="558"/>
              </a:cxn>
              <a:cxn ang="0">
                <a:pos x="592" y="554"/>
              </a:cxn>
              <a:cxn ang="0">
                <a:pos x="586" y="550"/>
              </a:cxn>
              <a:cxn ang="0">
                <a:pos x="538" y="550"/>
              </a:cxn>
              <a:cxn ang="0">
                <a:pos x="524" y="556"/>
              </a:cxn>
              <a:cxn ang="0">
                <a:pos x="518" y="562"/>
              </a:cxn>
              <a:cxn ang="0">
                <a:pos x="490" y="582"/>
              </a:cxn>
              <a:cxn ang="0">
                <a:pos x="466" y="592"/>
              </a:cxn>
              <a:cxn ang="0">
                <a:pos x="452" y="594"/>
              </a:cxn>
              <a:cxn ang="0">
                <a:pos x="418" y="588"/>
              </a:cxn>
              <a:cxn ang="0">
                <a:pos x="390" y="570"/>
              </a:cxn>
              <a:cxn ang="0">
                <a:pos x="370" y="542"/>
              </a:cxn>
              <a:cxn ang="0">
                <a:pos x="364" y="510"/>
              </a:cxn>
              <a:cxn ang="0">
                <a:pos x="366" y="492"/>
              </a:cxn>
              <a:cxn ang="0">
                <a:pos x="380" y="462"/>
              </a:cxn>
              <a:cxn ang="0">
                <a:pos x="404" y="440"/>
              </a:cxn>
              <a:cxn ang="0">
                <a:pos x="434" y="426"/>
              </a:cxn>
              <a:cxn ang="0">
                <a:pos x="452" y="426"/>
              </a:cxn>
            </a:cxnLst>
            <a:rect l="0" t="0" r="r" b="b"/>
            <a:pathLst>
              <a:path w="594" h="806">
                <a:moveTo>
                  <a:pt x="452" y="426"/>
                </a:moveTo>
                <a:lnTo>
                  <a:pt x="452" y="426"/>
                </a:lnTo>
                <a:lnTo>
                  <a:pt x="466" y="426"/>
                </a:lnTo>
                <a:lnTo>
                  <a:pt x="478" y="432"/>
                </a:lnTo>
                <a:lnTo>
                  <a:pt x="490" y="438"/>
                </a:lnTo>
                <a:lnTo>
                  <a:pt x="500" y="444"/>
                </a:lnTo>
                <a:lnTo>
                  <a:pt x="518" y="458"/>
                </a:lnTo>
                <a:lnTo>
                  <a:pt x="524" y="464"/>
                </a:lnTo>
                <a:lnTo>
                  <a:pt x="524" y="464"/>
                </a:lnTo>
                <a:lnTo>
                  <a:pt x="530" y="468"/>
                </a:lnTo>
                <a:lnTo>
                  <a:pt x="538" y="468"/>
                </a:lnTo>
                <a:lnTo>
                  <a:pt x="586" y="468"/>
                </a:lnTo>
                <a:lnTo>
                  <a:pt x="586" y="468"/>
                </a:lnTo>
                <a:lnTo>
                  <a:pt x="590" y="468"/>
                </a:lnTo>
                <a:lnTo>
                  <a:pt x="592" y="466"/>
                </a:lnTo>
                <a:lnTo>
                  <a:pt x="594" y="464"/>
                </a:lnTo>
                <a:lnTo>
                  <a:pt x="594" y="460"/>
                </a:lnTo>
                <a:lnTo>
                  <a:pt x="594" y="220"/>
                </a:lnTo>
                <a:lnTo>
                  <a:pt x="594" y="220"/>
                </a:lnTo>
                <a:lnTo>
                  <a:pt x="594" y="216"/>
                </a:lnTo>
                <a:lnTo>
                  <a:pt x="592" y="214"/>
                </a:lnTo>
                <a:lnTo>
                  <a:pt x="590" y="212"/>
                </a:lnTo>
                <a:lnTo>
                  <a:pt x="586" y="212"/>
                </a:lnTo>
                <a:lnTo>
                  <a:pt x="346" y="212"/>
                </a:lnTo>
                <a:lnTo>
                  <a:pt x="346" y="212"/>
                </a:lnTo>
                <a:lnTo>
                  <a:pt x="338" y="212"/>
                </a:lnTo>
                <a:lnTo>
                  <a:pt x="338" y="212"/>
                </a:lnTo>
                <a:lnTo>
                  <a:pt x="338" y="202"/>
                </a:lnTo>
                <a:lnTo>
                  <a:pt x="338" y="166"/>
                </a:lnTo>
                <a:lnTo>
                  <a:pt x="338" y="166"/>
                </a:lnTo>
                <a:lnTo>
                  <a:pt x="340" y="158"/>
                </a:lnTo>
                <a:lnTo>
                  <a:pt x="344" y="152"/>
                </a:lnTo>
                <a:lnTo>
                  <a:pt x="344" y="152"/>
                </a:lnTo>
                <a:lnTo>
                  <a:pt x="350" y="146"/>
                </a:lnTo>
                <a:lnTo>
                  <a:pt x="364" y="130"/>
                </a:lnTo>
                <a:lnTo>
                  <a:pt x="370" y="120"/>
                </a:lnTo>
                <a:lnTo>
                  <a:pt x="376" y="108"/>
                </a:lnTo>
                <a:lnTo>
                  <a:pt x="380" y="96"/>
                </a:lnTo>
                <a:lnTo>
                  <a:pt x="382" y="84"/>
                </a:lnTo>
                <a:lnTo>
                  <a:pt x="382" y="84"/>
                </a:lnTo>
                <a:lnTo>
                  <a:pt x="380" y="66"/>
                </a:lnTo>
                <a:lnTo>
                  <a:pt x="376" y="50"/>
                </a:lnTo>
                <a:lnTo>
                  <a:pt x="368" y="36"/>
                </a:lnTo>
                <a:lnTo>
                  <a:pt x="358" y="24"/>
                </a:lnTo>
                <a:lnTo>
                  <a:pt x="344" y="14"/>
                </a:lnTo>
                <a:lnTo>
                  <a:pt x="330" y="6"/>
                </a:lnTo>
                <a:lnTo>
                  <a:pt x="314" y="0"/>
                </a:lnTo>
                <a:lnTo>
                  <a:pt x="298" y="0"/>
                </a:lnTo>
                <a:lnTo>
                  <a:pt x="298" y="0"/>
                </a:lnTo>
                <a:lnTo>
                  <a:pt x="280" y="0"/>
                </a:lnTo>
                <a:lnTo>
                  <a:pt x="264" y="6"/>
                </a:lnTo>
                <a:lnTo>
                  <a:pt x="250" y="14"/>
                </a:lnTo>
                <a:lnTo>
                  <a:pt x="238" y="24"/>
                </a:lnTo>
                <a:lnTo>
                  <a:pt x="228" y="36"/>
                </a:lnTo>
                <a:lnTo>
                  <a:pt x="220" y="50"/>
                </a:lnTo>
                <a:lnTo>
                  <a:pt x="214" y="66"/>
                </a:lnTo>
                <a:lnTo>
                  <a:pt x="212" y="84"/>
                </a:lnTo>
                <a:lnTo>
                  <a:pt x="212" y="84"/>
                </a:lnTo>
                <a:lnTo>
                  <a:pt x="214" y="96"/>
                </a:lnTo>
                <a:lnTo>
                  <a:pt x="218" y="108"/>
                </a:lnTo>
                <a:lnTo>
                  <a:pt x="224" y="120"/>
                </a:lnTo>
                <a:lnTo>
                  <a:pt x="232" y="130"/>
                </a:lnTo>
                <a:lnTo>
                  <a:pt x="244" y="146"/>
                </a:lnTo>
                <a:lnTo>
                  <a:pt x="250" y="152"/>
                </a:lnTo>
                <a:lnTo>
                  <a:pt x="250" y="152"/>
                </a:lnTo>
                <a:lnTo>
                  <a:pt x="254" y="158"/>
                </a:lnTo>
                <a:lnTo>
                  <a:pt x="256" y="166"/>
                </a:lnTo>
                <a:lnTo>
                  <a:pt x="256" y="202"/>
                </a:lnTo>
                <a:lnTo>
                  <a:pt x="256" y="202"/>
                </a:lnTo>
                <a:lnTo>
                  <a:pt x="256" y="212"/>
                </a:lnTo>
                <a:lnTo>
                  <a:pt x="256" y="212"/>
                </a:lnTo>
                <a:lnTo>
                  <a:pt x="248" y="212"/>
                </a:lnTo>
                <a:lnTo>
                  <a:pt x="8" y="212"/>
                </a:lnTo>
                <a:lnTo>
                  <a:pt x="8" y="212"/>
                </a:lnTo>
                <a:lnTo>
                  <a:pt x="6" y="212"/>
                </a:lnTo>
                <a:lnTo>
                  <a:pt x="2" y="214"/>
                </a:lnTo>
                <a:lnTo>
                  <a:pt x="0" y="216"/>
                </a:lnTo>
                <a:lnTo>
                  <a:pt x="0" y="220"/>
                </a:lnTo>
                <a:lnTo>
                  <a:pt x="0" y="798"/>
                </a:lnTo>
                <a:lnTo>
                  <a:pt x="0" y="798"/>
                </a:lnTo>
                <a:lnTo>
                  <a:pt x="0" y="802"/>
                </a:lnTo>
                <a:lnTo>
                  <a:pt x="2" y="804"/>
                </a:lnTo>
                <a:lnTo>
                  <a:pt x="6" y="806"/>
                </a:lnTo>
                <a:lnTo>
                  <a:pt x="8" y="806"/>
                </a:lnTo>
                <a:lnTo>
                  <a:pt x="586" y="806"/>
                </a:lnTo>
                <a:lnTo>
                  <a:pt x="586" y="806"/>
                </a:lnTo>
                <a:lnTo>
                  <a:pt x="590" y="806"/>
                </a:lnTo>
                <a:lnTo>
                  <a:pt x="592" y="804"/>
                </a:lnTo>
                <a:lnTo>
                  <a:pt x="594" y="802"/>
                </a:lnTo>
                <a:lnTo>
                  <a:pt x="594" y="798"/>
                </a:lnTo>
                <a:lnTo>
                  <a:pt x="594" y="558"/>
                </a:lnTo>
                <a:lnTo>
                  <a:pt x="594" y="558"/>
                </a:lnTo>
                <a:lnTo>
                  <a:pt x="594" y="556"/>
                </a:lnTo>
                <a:lnTo>
                  <a:pt x="592" y="554"/>
                </a:lnTo>
                <a:lnTo>
                  <a:pt x="590" y="552"/>
                </a:lnTo>
                <a:lnTo>
                  <a:pt x="586" y="550"/>
                </a:lnTo>
                <a:lnTo>
                  <a:pt x="538" y="550"/>
                </a:lnTo>
                <a:lnTo>
                  <a:pt x="538" y="550"/>
                </a:lnTo>
                <a:lnTo>
                  <a:pt x="530" y="552"/>
                </a:lnTo>
                <a:lnTo>
                  <a:pt x="524" y="556"/>
                </a:lnTo>
                <a:lnTo>
                  <a:pt x="524" y="556"/>
                </a:lnTo>
                <a:lnTo>
                  <a:pt x="518" y="562"/>
                </a:lnTo>
                <a:lnTo>
                  <a:pt x="500" y="576"/>
                </a:lnTo>
                <a:lnTo>
                  <a:pt x="490" y="582"/>
                </a:lnTo>
                <a:lnTo>
                  <a:pt x="478" y="588"/>
                </a:lnTo>
                <a:lnTo>
                  <a:pt x="466" y="592"/>
                </a:lnTo>
                <a:lnTo>
                  <a:pt x="452" y="594"/>
                </a:lnTo>
                <a:lnTo>
                  <a:pt x="452" y="594"/>
                </a:lnTo>
                <a:lnTo>
                  <a:pt x="434" y="592"/>
                </a:lnTo>
                <a:lnTo>
                  <a:pt x="418" y="588"/>
                </a:lnTo>
                <a:lnTo>
                  <a:pt x="404" y="580"/>
                </a:lnTo>
                <a:lnTo>
                  <a:pt x="390" y="570"/>
                </a:lnTo>
                <a:lnTo>
                  <a:pt x="380" y="558"/>
                </a:lnTo>
                <a:lnTo>
                  <a:pt x="370" y="542"/>
                </a:lnTo>
                <a:lnTo>
                  <a:pt x="366" y="526"/>
                </a:lnTo>
                <a:lnTo>
                  <a:pt x="364" y="510"/>
                </a:lnTo>
                <a:lnTo>
                  <a:pt x="364" y="510"/>
                </a:lnTo>
                <a:lnTo>
                  <a:pt x="366" y="492"/>
                </a:lnTo>
                <a:lnTo>
                  <a:pt x="370" y="476"/>
                </a:lnTo>
                <a:lnTo>
                  <a:pt x="380" y="462"/>
                </a:lnTo>
                <a:lnTo>
                  <a:pt x="390" y="450"/>
                </a:lnTo>
                <a:lnTo>
                  <a:pt x="404" y="440"/>
                </a:lnTo>
                <a:lnTo>
                  <a:pt x="418" y="432"/>
                </a:lnTo>
                <a:lnTo>
                  <a:pt x="434" y="426"/>
                </a:lnTo>
                <a:lnTo>
                  <a:pt x="452" y="426"/>
                </a:lnTo>
                <a:lnTo>
                  <a:pt x="452" y="426"/>
                </a:lnTo>
                <a:close/>
              </a:path>
            </a:pathLst>
          </a:custGeom>
          <a:solidFill>
            <a:srgbClr val="8D0780"/>
          </a:solidFill>
          <a:ln w="19050" cap="flat" cmpd="sng">
            <a:noFill/>
            <a:prstDash val="solid"/>
            <a:round/>
            <a:headEnd type="none" w="med" len="med"/>
            <a:tailEnd type="none" w="med" len="med"/>
          </a:ln>
          <a:effectLst/>
        </p:spPr>
        <p:txBody>
          <a:bodyPr/>
          <a:lstStyle/>
          <a:p>
            <a:pPr algn="just">
              <a:lnSpc>
                <a:spcPct val="120000"/>
              </a:lnSpc>
              <a:defRPr/>
            </a:pPr>
            <a:endParaRPr lang="da-DK" sz="800" kern="0" dirty="0">
              <a:solidFill>
                <a:schemeClr val="tx1">
                  <a:lumMod val="95000"/>
                  <a:lumOff val="5000"/>
                </a:schemeClr>
              </a:solidFill>
              <a:latin typeface="微软雅黑" panose="020B0503020204020204" pitchFamily="34" charset="-122"/>
              <a:ea typeface="微软雅黑" panose="020B0503020204020204" pitchFamily="34" charset="-122"/>
              <a:cs typeface="+mn-ea"/>
              <a:sym typeface="+mn-lt"/>
            </a:endParaRPr>
          </a:p>
        </p:txBody>
      </p:sp>
      <p:sp>
        <p:nvSpPr>
          <p:cNvPr id="4" name="Freeform 24"/>
          <p:cNvSpPr/>
          <p:nvPr/>
        </p:nvSpPr>
        <p:spPr bwMode="auto">
          <a:xfrm rot="5400000">
            <a:off x="4270980" y="2255022"/>
            <a:ext cx="1459768" cy="1980282"/>
          </a:xfrm>
          <a:custGeom>
            <a:avLst/>
            <a:gdLst/>
            <a:ahLst/>
            <a:cxnLst>
              <a:cxn ang="0">
                <a:pos x="452" y="426"/>
              </a:cxn>
              <a:cxn ang="0">
                <a:pos x="478" y="432"/>
              </a:cxn>
              <a:cxn ang="0">
                <a:pos x="500" y="444"/>
              </a:cxn>
              <a:cxn ang="0">
                <a:pos x="524" y="464"/>
              </a:cxn>
              <a:cxn ang="0">
                <a:pos x="530" y="468"/>
              </a:cxn>
              <a:cxn ang="0">
                <a:pos x="586" y="468"/>
              </a:cxn>
              <a:cxn ang="0">
                <a:pos x="590" y="468"/>
              </a:cxn>
              <a:cxn ang="0">
                <a:pos x="594" y="464"/>
              </a:cxn>
              <a:cxn ang="0">
                <a:pos x="594" y="220"/>
              </a:cxn>
              <a:cxn ang="0">
                <a:pos x="594" y="216"/>
              </a:cxn>
              <a:cxn ang="0">
                <a:pos x="590" y="212"/>
              </a:cxn>
              <a:cxn ang="0">
                <a:pos x="346" y="212"/>
              </a:cxn>
              <a:cxn ang="0">
                <a:pos x="338" y="212"/>
              </a:cxn>
              <a:cxn ang="0">
                <a:pos x="338" y="202"/>
              </a:cxn>
              <a:cxn ang="0">
                <a:pos x="338" y="166"/>
              </a:cxn>
              <a:cxn ang="0">
                <a:pos x="344" y="152"/>
              </a:cxn>
              <a:cxn ang="0">
                <a:pos x="350" y="146"/>
              </a:cxn>
              <a:cxn ang="0">
                <a:pos x="370" y="120"/>
              </a:cxn>
              <a:cxn ang="0">
                <a:pos x="380" y="96"/>
              </a:cxn>
              <a:cxn ang="0">
                <a:pos x="382" y="84"/>
              </a:cxn>
              <a:cxn ang="0">
                <a:pos x="376" y="50"/>
              </a:cxn>
              <a:cxn ang="0">
                <a:pos x="358" y="24"/>
              </a:cxn>
              <a:cxn ang="0">
                <a:pos x="330" y="6"/>
              </a:cxn>
              <a:cxn ang="0">
                <a:pos x="298" y="0"/>
              </a:cxn>
              <a:cxn ang="0">
                <a:pos x="280" y="0"/>
              </a:cxn>
              <a:cxn ang="0">
                <a:pos x="250" y="14"/>
              </a:cxn>
              <a:cxn ang="0">
                <a:pos x="228" y="36"/>
              </a:cxn>
              <a:cxn ang="0">
                <a:pos x="214" y="66"/>
              </a:cxn>
              <a:cxn ang="0">
                <a:pos x="212" y="84"/>
              </a:cxn>
              <a:cxn ang="0">
                <a:pos x="218" y="108"/>
              </a:cxn>
              <a:cxn ang="0">
                <a:pos x="232" y="130"/>
              </a:cxn>
              <a:cxn ang="0">
                <a:pos x="250" y="152"/>
              </a:cxn>
              <a:cxn ang="0">
                <a:pos x="254" y="158"/>
              </a:cxn>
              <a:cxn ang="0">
                <a:pos x="256" y="202"/>
              </a:cxn>
              <a:cxn ang="0">
                <a:pos x="256" y="212"/>
              </a:cxn>
              <a:cxn ang="0">
                <a:pos x="248" y="212"/>
              </a:cxn>
              <a:cxn ang="0">
                <a:pos x="8" y="212"/>
              </a:cxn>
              <a:cxn ang="0">
                <a:pos x="2" y="214"/>
              </a:cxn>
              <a:cxn ang="0">
                <a:pos x="0" y="220"/>
              </a:cxn>
              <a:cxn ang="0">
                <a:pos x="0" y="798"/>
              </a:cxn>
              <a:cxn ang="0">
                <a:pos x="2" y="804"/>
              </a:cxn>
              <a:cxn ang="0">
                <a:pos x="8" y="806"/>
              </a:cxn>
              <a:cxn ang="0">
                <a:pos x="586" y="806"/>
              </a:cxn>
              <a:cxn ang="0">
                <a:pos x="592" y="804"/>
              </a:cxn>
              <a:cxn ang="0">
                <a:pos x="594" y="798"/>
              </a:cxn>
              <a:cxn ang="0">
                <a:pos x="594" y="558"/>
              </a:cxn>
              <a:cxn ang="0">
                <a:pos x="592" y="554"/>
              </a:cxn>
              <a:cxn ang="0">
                <a:pos x="586" y="550"/>
              </a:cxn>
              <a:cxn ang="0">
                <a:pos x="538" y="550"/>
              </a:cxn>
              <a:cxn ang="0">
                <a:pos x="524" y="556"/>
              </a:cxn>
              <a:cxn ang="0">
                <a:pos x="518" y="562"/>
              </a:cxn>
              <a:cxn ang="0">
                <a:pos x="490" y="582"/>
              </a:cxn>
              <a:cxn ang="0">
                <a:pos x="466" y="592"/>
              </a:cxn>
              <a:cxn ang="0">
                <a:pos x="452" y="594"/>
              </a:cxn>
              <a:cxn ang="0">
                <a:pos x="418" y="588"/>
              </a:cxn>
              <a:cxn ang="0">
                <a:pos x="390" y="570"/>
              </a:cxn>
              <a:cxn ang="0">
                <a:pos x="370" y="542"/>
              </a:cxn>
              <a:cxn ang="0">
                <a:pos x="364" y="510"/>
              </a:cxn>
              <a:cxn ang="0">
                <a:pos x="366" y="492"/>
              </a:cxn>
              <a:cxn ang="0">
                <a:pos x="380" y="462"/>
              </a:cxn>
              <a:cxn ang="0">
                <a:pos x="404" y="440"/>
              </a:cxn>
              <a:cxn ang="0">
                <a:pos x="434" y="426"/>
              </a:cxn>
              <a:cxn ang="0">
                <a:pos x="452" y="426"/>
              </a:cxn>
            </a:cxnLst>
            <a:rect l="0" t="0" r="r" b="b"/>
            <a:pathLst>
              <a:path w="594" h="806">
                <a:moveTo>
                  <a:pt x="452" y="426"/>
                </a:moveTo>
                <a:lnTo>
                  <a:pt x="452" y="426"/>
                </a:lnTo>
                <a:lnTo>
                  <a:pt x="466" y="426"/>
                </a:lnTo>
                <a:lnTo>
                  <a:pt x="478" y="432"/>
                </a:lnTo>
                <a:lnTo>
                  <a:pt x="490" y="438"/>
                </a:lnTo>
                <a:lnTo>
                  <a:pt x="500" y="444"/>
                </a:lnTo>
                <a:lnTo>
                  <a:pt x="518" y="458"/>
                </a:lnTo>
                <a:lnTo>
                  <a:pt x="524" y="464"/>
                </a:lnTo>
                <a:lnTo>
                  <a:pt x="524" y="464"/>
                </a:lnTo>
                <a:lnTo>
                  <a:pt x="530" y="468"/>
                </a:lnTo>
                <a:lnTo>
                  <a:pt x="538" y="468"/>
                </a:lnTo>
                <a:lnTo>
                  <a:pt x="586" y="468"/>
                </a:lnTo>
                <a:lnTo>
                  <a:pt x="586" y="468"/>
                </a:lnTo>
                <a:lnTo>
                  <a:pt x="590" y="468"/>
                </a:lnTo>
                <a:lnTo>
                  <a:pt x="592" y="466"/>
                </a:lnTo>
                <a:lnTo>
                  <a:pt x="594" y="464"/>
                </a:lnTo>
                <a:lnTo>
                  <a:pt x="594" y="460"/>
                </a:lnTo>
                <a:lnTo>
                  <a:pt x="594" y="220"/>
                </a:lnTo>
                <a:lnTo>
                  <a:pt x="594" y="220"/>
                </a:lnTo>
                <a:lnTo>
                  <a:pt x="594" y="216"/>
                </a:lnTo>
                <a:lnTo>
                  <a:pt x="592" y="214"/>
                </a:lnTo>
                <a:lnTo>
                  <a:pt x="590" y="212"/>
                </a:lnTo>
                <a:lnTo>
                  <a:pt x="586" y="212"/>
                </a:lnTo>
                <a:lnTo>
                  <a:pt x="346" y="212"/>
                </a:lnTo>
                <a:lnTo>
                  <a:pt x="346" y="212"/>
                </a:lnTo>
                <a:lnTo>
                  <a:pt x="338" y="212"/>
                </a:lnTo>
                <a:lnTo>
                  <a:pt x="338" y="212"/>
                </a:lnTo>
                <a:lnTo>
                  <a:pt x="338" y="202"/>
                </a:lnTo>
                <a:lnTo>
                  <a:pt x="338" y="166"/>
                </a:lnTo>
                <a:lnTo>
                  <a:pt x="338" y="166"/>
                </a:lnTo>
                <a:lnTo>
                  <a:pt x="340" y="158"/>
                </a:lnTo>
                <a:lnTo>
                  <a:pt x="344" y="152"/>
                </a:lnTo>
                <a:lnTo>
                  <a:pt x="344" y="152"/>
                </a:lnTo>
                <a:lnTo>
                  <a:pt x="350" y="146"/>
                </a:lnTo>
                <a:lnTo>
                  <a:pt x="364" y="130"/>
                </a:lnTo>
                <a:lnTo>
                  <a:pt x="370" y="120"/>
                </a:lnTo>
                <a:lnTo>
                  <a:pt x="376" y="108"/>
                </a:lnTo>
                <a:lnTo>
                  <a:pt x="380" y="96"/>
                </a:lnTo>
                <a:lnTo>
                  <a:pt x="382" y="84"/>
                </a:lnTo>
                <a:lnTo>
                  <a:pt x="382" y="84"/>
                </a:lnTo>
                <a:lnTo>
                  <a:pt x="380" y="66"/>
                </a:lnTo>
                <a:lnTo>
                  <a:pt x="376" y="50"/>
                </a:lnTo>
                <a:lnTo>
                  <a:pt x="368" y="36"/>
                </a:lnTo>
                <a:lnTo>
                  <a:pt x="358" y="24"/>
                </a:lnTo>
                <a:lnTo>
                  <a:pt x="344" y="14"/>
                </a:lnTo>
                <a:lnTo>
                  <a:pt x="330" y="6"/>
                </a:lnTo>
                <a:lnTo>
                  <a:pt x="314" y="0"/>
                </a:lnTo>
                <a:lnTo>
                  <a:pt x="298" y="0"/>
                </a:lnTo>
                <a:lnTo>
                  <a:pt x="298" y="0"/>
                </a:lnTo>
                <a:lnTo>
                  <a:pt x="280" y="0"/>
                </a:lnTo>
                <a:lnTo>
                  <a:pt x="264" y="6"/>
                </a:lnTo>
                <a:lnTo>
                  <a:pt x="250" y="14"/>
                </a:lnTo>
                <a:lnTo>
                  <a:pt x="238" y="24"/>
                </a:lnTo>
                <a:lnTo>
                  <a:pt x="228" y="36"/>
                </a:lnTo>
                <a:lnTo>
                  <a:pt x="220" y="50"/>
                </a:lnTo>
                <a:lnTo>
                  <a:pt x="214" y="66"/>
                </a:lnTo>
                <a:lnTo>
                  <a:pt x="212" y="84"/>
                </a:lnTo>
                <a:lnTo>
                  <a:pt x="212" y="84"/>
                </a:lnTo>
                <a:lnTo>
                  <a:pt x="214" y="96"/>
                </a:lnTo>
                <a:lnTo>
                  <a:pt x="218" y="108"/>
                </a:lnTo>
                <a:lnTo>
                  <a:pt x="224" y="120"/>
                </a:lnTo>
                <a:lnTo>
                  <a:pt x="232" y="130"/>
                </a:lnTo>
                <a:lnTo>
                  <a:pt x="244" y="146"/>
                </a:lnTo>
                <a:lnTo>
                  <a:pt x="250" y="152"/>
                </a:lnTo>
                <a:lnTo>
                  <a:pt x="250" y="152"/>
                </a:lnTo>
                <a:lnTo>
                  <a:pt x="254" y="158"/>
                </a:lnTo>
                <a:lnTo>
                  <a:pt x="256" y="166"/>
                </a:lnTo>
                <a:lnTo>
                  <a:pt x="256" y="202"/>
                </a:lnTo>
                <a:lnTo>
                  <a:pt x="256" y="202"/>
                </a:lnTo>
                <a:lnTo>
                  <a:pt x="256" y="212"/>
                </a:lnTo>
                <a:lnTo>
                  <a:pt x="256" y="212"/>
                </a:lnTo>
                <a:lnTo>
                  <a:pt x="248" y="212"/>
                </a:lnTo>
                <a:lnTo>
                  <a:pt x="8" y="212"/>
                </a:lnTo>
                <a:lnTo>
                  <a:pt x="8" y="212"/>
                </a:lnTo>
                <a:lnTo>
                  <a:pt x="6" y="212"/>
                </a:lnTo>
                <a:lnTo>
                  <a:pt x="2" y="214"/>
                </a:lnTo>
                <a:lnTo>
                  <a:pt x="0" y="216"/>
                </a:lnTo>
                <a:lnTo>
                  <a:pt x="0" y="220"/>
                </a:lnTo>
                <a:lnTo>
                  <a:pt x="0" y="798"/>
                </a:lnTo>
                <a:lnTo>
                  <a:pt x="0" y="798"/>
                </a:lnTo>
                <a:lnTo>
                  <a:pt x="0" y="802"/>
                </a:lnTo>
                <a:lnTo>
                  <a:pt x="2" y="804"/>
                </a:lnTo>
                <a:lnTo>
                  <a:pt x="6" y="806"/>
                </a:lnTo>
                <a:lnTo>
                  <a:pt x="8" y="806"/>
                </a:lnTo>
                <a:lnTo>
                  <a:pt x="586" y="806"/>
                </a:lnTo>
                <a:lnTo>
                  <a:pt x="586" y="806"/>
                </a:lnTo>
                <a:lnTo>
                  <a:pt x="590" y="806"/>
                </a:lnTo>
                <a:lnTo>
                  <a:pt x="592" y="804"/>
                </a:lnTo>
                <a:lnTo>
                  <a:pt x="594" y="802"/>
                </a:lnTo>
                <a:lnTo>
                  <a:pt x="594" y="798"/>
                </a:lnTo>
                <a:lnTo>
                  <a:pt x="594" y="558"/>
                </a:lnTo>
                <a:lnTo>
                  <a:pt x="594" y="558"/>
                </a:lnTo>
                <a:lnTo>
                  <a:pt x="594" y="556"/>
                </a:lnTo>
                <a:lnTo>
                  <a:pt x="592" y="554"/>
                </a:lnTo>
                <a:lnTo>
                  <a:pt x="590" y="552"/>
                </a:lnTo>
                <a:lnTo>
                  <a:pt x="586" y="550"/>
                </a:lnTo>
                <a:lnTo>
                  <a:pt x="538" y="550"/>
                </a:lnTo>
                <a:lnTo>
                  <a:pt x="538" y="550"/>
                </a:lnTo>
                <a:lnTo>
                  <a:pt x="530" y="552"/>
                </a:lnTo>
                <a:lnTo>
                  <a:pt x="524" y="556"/>
                </a:lnTo>
                <a:lnTo>
                  <a:pt x="524" y="556"/>
                </a:lnTo>
                <a:lnTo>
                  <a:pt x="518" y="562"/>
                </a:lnTo>
                <a:lnTo>
                  <a:pt x="500" y="576"/>
                </a:lnTo>
                <a:lnTo>
                  <a:pt x="490" y="582"/>
                </a:lnTo>
                <a:lnTo>
                  <a:pt x="478" y="588"/>
                </a:lnTo>
                <a:lnTo>
                  <a:pt x="466" y="592"/>
                </a:lnTo>
                <a:lnTo>
                  <a:pt x="452" y="594"/>
                </a:lnTo>
                <a:lnTo>
                  <a:pt x="452" y="594"/>
                </a:lnTo>
                <a:lnTo>
                  <a:pt x="434" y="592"/>
                </a:lnTo>
                <a:lnTo>
                  <a:pt x="418" y="588"/>
                </a:lnTo>
                <a:lnTo>
                  <a:pt x="404" y="580"/>
                </a:lnTo>
                <a:lnTo>
                  <a:pt x="390" y="570"/>
                </a:lnTo>
                <a:lnTo>
                  <a:pt x="380" y="558"/>
                </a:lnTo>
                <a:lnTo>
                  <a:pt x="370" y="542"/>
                </a:lnTo>
                <a:lnTo>
                  <a:pt x="366" y="526"/>
                </a:lnTo>
                <a:lnTo>
                  <a:pt x="364" y="510"/>
                </a:lnTo>
                <a:lnTo>
                  <a:pt x="364" y="510"/>
                </a:lnTo>
                <a:lnTo>
                  <a:pt x="366" y="492"/>
                </a:lnTo>
                <a:lnTo>
                  <a:pt x="370" y="476"/>
                </a:lnTo>
                <a:lnTo>
                  <a:pt x="380" y="462"/>
                </a:lnTo>
                <a:lnTo>
                  <a:pt x="390" y="450"/>
                </a:lnTo>
                <a:lnTo>
                  <a:pt x="404" y="440"/>
                </a:lnTo>
                <a:lnTo>
                  <a:pt x="418" y="432"/>
                </a:lnTo>
                <a:lnTo>
                  <a:pt x="434" y="426"/>
                </a:lnTo>
                <a:lnTo>
                  <a:pt x="452" y="426"/>
                </a:lnTo>
                <a:lnTo>
                  <a:pt x="452" y="426"/>
                </a:lnTo>
                <a:close/>
              </a:path>
            </a:pathLst>
          </a:custGeom>
          <a:solidFill>
            <a:srgbClr val="182983"/>
          </a:solidFill>
          <a:ln w="19050" cap="flat" cmpd="sng">
            <a:noFill/>
            <a:prstDash val="solid"/>
            <a:round/>
            <a:headEnd type="none" w="med" len="med"/>
            <a:tailEnd type="none" w="med" len="med"/>
          </a:ln>
          <a:effectLst/>
        </p:spPr>
        <p:txBody>
          <a:bodyPr/>
          <a:lstStyle/>
          <a:p>
            <a:pPr algn="just">
              <a:lnSpc>
                <a:spcPct val="120000"/>
              </a:lnSpc>
              <a:defRPr/>
            </a:pPr>
            <a:endParaRPr lang="da-DK" sz="800" kern="0">
              <a:solidFill>
                <a:schemeClr val="tx1">
                  <a:lumMod val="95000"/>
                  <a:lumOff val="5000"/>
                </a:schemeClr>
              </a:solidFill>
              <a:latin typeface="微软雅黑" panose="020B0503020204020204" pitchFamily="34" charset="-122"/>
              <a:ea typeface="微软雅黑" panose="020B0503020204020204" pitchFamily="34" charset="-122"/>
              <a:cs typeface="+mn-ea"/>
              <a:sym typeface="+mn-lt"/>
            </a:endParaRPr>
          </a:p>
        </p:txBody>
      </p:sp>
      <p:sp>
        <p:nvSpPr>
          <p:cNvPr id="5" name="Freeform 24"/>
          <p:cNvSpPr/>
          <p:nvPr/>
        </p:nvSpPr>
        <p:spPr bwMode="auto">
          <a:xfrm rot="5400000">
            <a:off x="6652137" y="2255022"/>
            <a:ext cx="1459768" cy="1980282"/>
          </a:xfrm>
          <a:custGeom>
            <a:avLst/>
            <a:gdLst/>
            <a:ahLst/>
            <a:cxnLst>
              <a:cxn ang="0">
                <a:pos x="452" y="426"/>
              </a:cxn>
              <a:cxn ang="0">
                <a:pos x="478" y="432"/>
              </a:cxn>
              <a:cxn ang="0">
                <a:pos x="500" y="444"/>
              </a:cxn>
              <a:cxn ang="0">
                <a:pos x="524" y="464"/>
              </a:cxn>
              <a:cxn ang="0">
                <a:pos x="530" y="468"/>
              </a:cxn>
              <a:cxn ang="0">
                <a:pos x="586" y="468"/>
              </a:cxn>
              <a:cxn ang="0">
                <a:pos x="590" y="468"/>
              </a:cxn>
              <a:cxn ang="0">
                <a:pos x="594" y="464"/>
              </a:cxn>
              <a:cxn ang="0">
                <a:pos x="594" y="220"/>
              </a:cxn>
              <a:cxn ang="0">
                <a:pos x="594" y="216"/>
              </a:cxn>
              <a:cxn ang="0">
                <a:pos x="590" y="212"/>
              </a:cxn>
              <a:cxn ang="0">
                <a:pos x="346" y="212"/>
              </a:cxn>
              <a:cxn ang="0">
                <a:pos x="338" y="212"/>
              </a:cxn>
              <a:cxn ang="0">
                <a:pos x="338" y="202"/>
              </a:cxn>
              <a:cxn ang="0">
                <a:pos x="338" y="166"/>
              </a:cxn>
              <a:cxn ang="0">
                <a:pos x="344" y="152"/>
              </a:cxn>
              <a:cxn ang="0">
                <a:pos x="350" y="146"/>
              </a:cxn>
              <a:cxn ang="0">
                <a:pos x="370" y="120"/>
              </a:cxn>
              <a:cxn ang="0">
                <a:pos x="380" y="96"/>
              </a:cxn>
              <a:cxn ang="0">
                <a:pos x="382" y="84"/>
              </a:cxn>
              <a:cxn ang="0">
                <a:pos x="376" y="50"/>
              </a:cxn>
              <a:cxn ang="0">
                <a:pos x="358" y="24"/>
              </a:cxn>
              <a:cxn ang="0">
                <a:pos x="330" y="6"/>
              </a:cxn>
              <a:cxn ang="0">
                <a:pos x="298" y="0"/>
              </a:cxn>
              <a:cxn ang="0">
                <a:pos x="280" y="0"/>
              </a:cxn>
              <a:cxn ang="0">
                <a:pos x="250" y="14"/>
              </a:cxn>
              <a:cxn ang="0">
                <a:pos x="228" y="36"/>
              </a:cxn>
              <a:cxn ang="0">
                <a:pos x="214" y="66"/>
              </a:cxn>
              <a:cxn ang="0">
                <a:pos x="212" y="84"/>
              </a:cxn>
              <a:cxn ang="0">
                <a:pos x="218" y="108"/>
              </a:cxn>
              <a:cxn ang="0">
                <a:pos x="232" y="130"/>
              </a:cxn>
              <a:cxn ang="0">
                <a:pos x="250" y="152"/>
              </a:cxn>
              <a:cxn ang="0">
                <a:pos x="254" y="158"/>
              </a:cxn>
              <a:cxn ang="0">
                <a:pos x="256" y="202"/>
              </a:cxn>
              <a:cxn ang="0">
                <a:pos x="256" y="212"/>
              </a:cxn>
              <a:cxn ang="0">
                <a:pos x="248" y="212"/>
              </a:cxn>
              <a:cxn ang="0">
                <a:pos x="8" y="212"/>
              </a:cxn>
              <a:cxn ang="0">
                <a:pos x="2" y="214"/>
              </a:cxn>
              <a:cxn ang="0">
                <a:pos x="0" y="220"/>
              </a:cxn>
              <a:cxn ang="0">
                <a:pos x="0" y="798"/>
              </a:cxn>
              <a:cxn ang="0">
                <a:pos x="2" y="804"/>
              </a:cxn>
              <a:cxn ang="0">
                <a:pos x="8" y="806"/>
              </a:cxn>
              <a:cxn ang="0">
                <a:pos x="586" y="806"/>
              </a:cxn>
              <a:cxn ang="0">
                <a:pos x="592" y="804"/>
              </a:cxn>
              <a:cxn ang="0">
                <a:pos x="594" y="798"/>
              </a:cxn>
              <a:cxn ang="0">
                <a:pos x="594" y="558"/>
              </a:cxn>
              <a:cxn ang="0">
                <a:pos x="592" y="554"/>
              </a:cxn>
              <a:cxn ang="0">
                <a:pos x="586" y="550"/>
              </a:cxn>
              <a:cxn ang="0">
                <a:pos x="538" y="550"/>
              </a:cxn>
              <a:cxn ang="0">
                <a:pos x="524" y="556"/>
              </a:cxn>
              <a:cxn ang="0">
                <a:pos x="518" y="562"/>
              </a:cxn>
              <a:cxn ang="0">
                <a:pos x="490" y="582"/>
              </a:cxn>
              <a:cxn ang="0">
                <a:pos x="466" y="592"/>
              </a:cxn>
              <a:cxn ang="0">
                <a:pos x="452" y="594"/>
              </a:cxn>
              <a:cxn ang="0">
                <a:pos x="418" y="588"/>
              </a:cxn>
              <a:cxn ang="0">
                <a:pos x="390" y="570"/>
              </a:cxn>
              <a:cxn ang="0">
                <a:pos x="370" y="542"/>
              </a:cxn>
              <a:cxn ang="0">
                <a:pos x="364" y="510"/>
              </a:cxn>
              <a:cxn ang="0">
                <a:pos x="366" y="492"/>
              </a:cxn>
              <a:cxn ang="0">
                <a:pos x="380" y="462"/>
              </a:cxn>
              <a:cxn ang="0">
                <a:pos x="404" y="440"/>
              </a:cxn>
              <a:cxn ang="0">
                <a:pos x="434" y="426"/>
              </a:cxn>
              <a:cxn ang="0">
                <a:pos x="452" y="426"/>
              </a:cxn>
            </a:cxnLst>
            <a:rect l="0" t="0" r="r" b="b"/>
            <a:pathLst>
              <a:path w="594" h="806">
                <a:moveTo>
                  <a:pt x="452" y="426"/>
                </a:moveTo>
                <a:lnTo>
                  <a:pt x="452" y="426"/>
                </a:lnTo>
                <a:lnTo>
                  <a:pt x="466" y="426"/>
                </a:lnTo>
                <a:lnTo>
                  <a:pt x="478" y="432"/>
                </a:lnTo>
                <a:lnTo>
                  <a:pt x="490" y="438"/>
                </a:lnTo>
                <a:lnTo>
                  <a:pt x="500" y="444"/>
                </a:lnTo>
                <a:lnTo>
                  <a:pt x="518" y="458"/>
                </a:lnTo>
                <a:lnTo>
                  <a:pt x="524" y="464"/>
                </a:lnTo>
                <a:lnTo>
                  <a:pt x="524" y="464"/>
                </a:lnTo>
                <a:lnTo>
                  <a:pt x="530" y="468"/>
                </a:lnTo>
                <a:lnTo>
                  <a:pt x="538" y="468"/>
                </a:lnTo>
                <a:lnTo>
                  <a:pt x="586" y="468"/>
                </a:lnTo>
                <a:lnTo>
                  <a:pt x="586" y="468"/>
                </a:lnTo>
                <a:lnTo>
                  <a:pt x="590" y="468"/>
                </a:lnTo>
                <a:lnTo>
                  <a:pt x="592" y="466"/>
                </a:lnTo>
                <a:lnTo>
                  <a:pt x="594" y="464"/>
                </a:lnTo>
                <a:lnTo>
                  <a:pt x="594" y="460"/>
                </a:lnTo>
                <a:lnTo>
                  <a:pt x="594" y="220"/>
                </a:lnTo>
                <a:lnTo>
                  <a:pt x="594" y="220"/>
                </a:lnTo>
                <a:lnTo>
                  <a:pt x="594" y="216"/>
                </a:lnTo>
                <a:lnTo>
                  <a:pt x="592" y="214"/>
                </a:lnTo>
                <a:lnTo>
                  <a:pt x="590" y="212"/>
                </a:lnTo>
                <a:lnTo>
                  <a:pt x="586" y="212"/>
                </a:lnTo>
                <a:lnTo>
                  <a:pt x="346" y="212"/>
                </a:lnTo>
                <a:lnTo>
                  <a:pt x="346" y="212"/>
                </a:lnTo>
                <a:lnTo>
                  <a:pt x="338" y="212"/>
                </a:lnTo>
                <a:lnTo>
                  <a:pt x="338" y="212"/>
                </a:lnTo>
                <a:lnTo>
                  <a:pt x="338" y="202"/>
                </a:lnTo>
                <a:lnTo>
                  <a:pt x="338" y="166"/>
                </a:lnTo>
                <a:lnTo>
                  <a:pt x="338" y="166"/>
                </a:lnTo>
                <a:lnTo>
                  <a:pt x="340" y="158"/>
                </a:lnTo>
                <a:lnTo>
                  <a:pt x="344" y="152"/>
                </a:lnTo>
                <a:lnTo>
                  <a:pt x="344" y="152"/>
                </a:lnTo>
                <a:lnTo>
                  <a:pt x="350" y="146"/>
                </a:lnTo>
                <a:lnTo>
                  <a:pt x="364" y="130"/>
                </a:lnTo>
                <a:lnTo>
                  <a:pt x="370" y="120"/>
                </a:lnTo>
                <a:lnTo>
                  <a:pt x="376" y="108"/>
                </a:lnTo>
                <a:lnTo>
                  <a:pt x="380" y="96"/>
                </a:lnTo>
                <a:lnTo>
                  <a:pt x="382" y="84"/>
                </a:lnTo>
                <a:lnTo>
                  <a:pt x="382" y="84"/>
                </a:lnTo>
                <a:lnTo>
                  <a:pt x="380" y="66"/>
                </a:lnTo>
                <a:lnTo>
                  <a:pt x="376" y="50"/>
                </a:lnTo>
                <a:lnTo>
                  <a:pt x="368" y="36"/>
                </a:lnTo>
                <a:lnTo>
                  <a:pt x="358" y="24"/>
                </a:lnTo>
                <a:lnTo>
                  <a:pt x="344" y="14"/>
                </a:lnTo>
                <a:lnTo>
                  <a:pt x="330" y="6"/>
                </a:lnTo>
                <a:lnTo>
                  <a:pt x="314" y="0"/>
                </a:lnTo>
                <a:lnTo>
                  <a:pt x="298" y="0"/>
                </a:lnTo>
                <a:lnTo>
                  <a:pt x="298" y="0"/>
                </a:lnTo>
                <a:lnTo>
                  <a:pt x="280" y="0"/>
                </a:lnTo>
                <a:lnTo>
                  <a:pt x="264" y="6"/>
                </a:lnTo>
                <a:lnTo>
                  <a:pt x="250" y="14"/>
                </a:lnTo>
                <a:lnTo>
                  <a:pt x="238" y="24"/>
                </a:lnTo>
                <a:lnTo>
                  <a:pt x="228" y="36"/>
                </a:lnTo>
                <a:lnTo>
                  <a:pt x="220" y="50"/>
                </a:lnTo>
                <a:lnTo>
                  <a:pt x="214" y="66"/>
                </a:lnTo>
                <a:lnTo>
                  <a:pt x="212" y="84"/>
                </a:lnTo>
                <a:lnTo>
                  <a:pt x="212" y="84"/>
                </a:lnTo>
                <a:lnTo>
                  <a:pt x="214" y="96"/>
                </a:lnTo>
                <a:lnTo>
                  <a:pt x="218" y="108"/>
                </a:lnTo>
                <a:lnTo>
                  <a:pt x="224" y="120"/>
                </a:lnTo>
                <a:lnTo>
                  <a:pt x="232" y="130"/>
                </a:lnTo>
                <a:lnTo>
                  <a:pt x="244" y="146"/>
                </a:lnTo>
                <a:lnTo>
                  <a:pt x="250" y="152"/>
                </a:lnTo>
                <a:lnTo>
                  <a:pt x="250" y="152"/>
                </a:lnTo>
                <a:lnTo>
                  <a:pt x="254" y="158"/>
                </a:lnTo>
                <a:lnTo>
                  <a:pt x="256" y="166"/>
                </a:lnTo>
                <a:lnTo>
                  <a:pt x="256" y="202"/>
                </a:lnTo>
                <a:lnTo>
                  <a:pt x="256" y="202"/>
                </a:lnTo>
                <a:lnTo>
                  <a:pt x="256" y="212"/>
                </a:lnTo>
                <a:lnTo>
                  <a:pt x="256" y="212"/>
                </a:lnTo>
                <a:lnTo>
                  <a:pt x="248" y="212"/>
                </a:lnTo>
                <a:lnTo>
                  <a:pt x="8" y="212"/>
                </a:lnTo>
                <a:lnTo>
                  <a:pt x="8" y="212"/>
                </a:lnTo>
                <a:lnTo>
                  <a:pt x="6" y="212"/>
                </a:lnTo>
                <a:lnTo>
                  <a:pt x="2" y="214"/>
                </a:lnTo>
                <a:lnTo>
                  <a:pt x="0" y="216"/>
                </a:lnTo>
                <a:lnTo>
                  <a:pt x="0" y="220"/>
                </a:lnTo>
                <a:lnTo>
                  <a:pt x="0" y="798"/>
                </a:lnTo>
                <a:lnTo>
                  <a:pt x="0" y="798"/>
                </a:lnTo>
                <a:lnTo>
                  <a:pt x="0" y="802"/>
                </a:lnTo>
                <a:lnTo>
                  <a:pt x="2" y="804"/>
                </a:lnTo>
                <a:lnTo>
                  <a:pt x="6" y="806"/>
                </a:lnTo>
                <a:lnTo>
                  <a:pt x="8" y="806"/>
                </a:lnTo>
                <a:lnTo>
                  <a:pt x="586" y="806"/>
                </a:lnTo>
                <a:lnTo>
                  <a:pt x="586" y="806"/>
                </a:lnTo>
                <a:lnTo>
                  <a:pt x="590" y="806"/>
                </a:lnTo>
                <a:lnTo>
                  <a:pt x="592" y="804"/>
                </a:lnTo>
                <a:lnTo>
                  <a:pt x="594" y="802"/>
                </a:lnTo>
                <a:lnTo>
                  <a:pt x="594" y="798"/>
                </a:lnTo>
                <a:lnTo>
                  <a:pt x="594" y="558"/>
                </a:lnTo>
                <a:lnTo>
                  <a:pt x="594" y="558"/>
                </a:lnTo>
                <a:lnTo>
                  <a:pt x="594" y="556"/>
                </a:lnTo>
                <a:lnTo>
                  <a:pt x="592" y="554"/>
                </a:lnTo>
                <a:lnTo>
                  <a:pt x="590" y="552"/>
                </a:lnTo>
                <a:lnTo>
                  <a:pt x="586" y="550"/>
                </a:lnTo>
                <a:lnTo>
                  <a:pt x="538" y="550"/>
                </a:lnTo>
                <a:lnTo>
                  <a:pt x="538" y="550"/>
                </a:lnTo>
                <a:lnTo>
                  <a:pt x="530" y="552"/>
                </a:lnTo>
                <a:lnTo>
                  <a:pt x="524" y="556"/>
                </a:lnTo>
                <a:lnTo>
                  <a:pt x="524" y="556"/>
                </a:lnTo>
                <a:lnTo>
                  <a:pt x="518" y="562"/>
                </a:lnTo>
                <a:lnTo>
                  <a:pt x="500" y="576"/>
                </a:lnTo>
                <a:lnTo>
                  <a:pt x="490" y="582"/>
                </a:lnTo>
                <a:lnTo>
                  <a:pt x="478" y="588"/>
                </a:lnTo>
                <a:lnTo>
                  <a:pt x="466" y="592"/>
                </a:lnTo>
                <a:lnTo>
                  <a:pt x="452" y="594"/>
                </a:lnTo>
                <a:lnTo>
                  <a:pt x="452" y="594"/>
                </a:lnTo>
                <a:lnTo>
                  <a:pt x="434" y="592"/>
                </a:lnTo>
                <a:lnTo>
                  <a:pt x="418" y="588"/>
                </a:lnTo>
                <a:lnTo>
                  <a:pt x="404" y="580"/>
                </a:lnTo>
                <a:lnTo>
                  <a:pt x="390" y="570"/>
                </a:lnTo>
                <a:lnTo>
                  <a:pt x="380" y="558"/>
                </a:lnTo>
                <a:lnTo>
                  <a:pt x="370" y="542"/>
                </a:lnTo>
                <a:lnTo>
                  <a:pt x="366" y="526"/>
                </a:lnTo>
                <a:lnTo>
                  <a:pt x="364" y="510"/>
                </a:lnTo>
                <a:lnTo>
                  <a:pt x="364" y="510"/>
                </a:lnTo>
                <a:lnTo>
                  <a:pt x="366" y="492"/>
                </a:lnTo>
                <a:lnTo>
                  <a:pt x="370" y="476"/>
                </a:lnTo>
                <a:lnTo>
                  <a:pt x="380" y="462"/>
                </a:lnTo>
                <a:lnTo>
                  <a:pt x="390" y="450"/>
                </a:lnTo>
                <a:lnTo>
                  <a:pt x="404" y="440"/>
                </a:lnTo>
                <a:lnTo>
                  <a:pt x="418" y="432"/>
                </a:lnTo>
                <a:lnTo>
                  <a:pt x="434" y="426"/>
                </a:lnTo>
                <a:lnTo>
                  <a:pt x="452" y="426"/>
                </a:lnTo>
                <a:lnTo>
                  <a:pt x="452" y="426"/>
                </a:lnTo>
                <a:close/>
              </a:path>
            </a:pathLst>
          </a:custGeom>
          <a:solidFill>
            <a:srgbClr val="8D0780"/>
          </a:solidFill>
          <a:ln w="19050" cap="flat" cmpd="sng">
            <a:noFill/>
            <a:prstDash val="solid"/>
            <a:round/>
            <a:headEnd type="none" w="med" len="med"/>
            <a:tailEnd type="none" w="med" len="med"/>
          </a:ln>
          <a:effectLst/>
        </p:spPr>
        <p:txBody>
          <a:bodyPr/>
          <a:lstStyle/>
          <a:p>
            <a:pPr algn="just">
              <a:lnSpc>
                <a:spcPct val="120000"/>
              </a:lnSpc>
              <a:defRPr/>
            </a:pPr>
            <a:endParaRPr lang="da-DK" sz="800" kern="0">
              <a:solidFill>
                <a:schemeClr val="tx1">
                  <a:lumMod val="95000"/>
                  <a:lumOff val="5000"/>
                </a:schemeClr>
              </a:solidFill>
              <a:latin typeface="微软雅黑" panose="020B0503020204020204" pitchFamily="34" charset="-122"/>
              <a:ea typeface="微软雅黑" panose="020B0503020204020204" pitchFamily="34" charset="-122"/>
              <a:cs typeface="+mn-ea"/>
              <a:sym typeface="+mn-lt"/>
            </a:endParaRPr>
          </a:p>
        </p:txBody>
      </p:sp>
      <p:sp>
        <p:nvSpPr>
          <p:cNvPr id="6" name="Freeform 24"/>
          <p:cNvSpPr/>
          <p:nvPr/>
        </p:nvSpPr>
        <p:spPr bwMode="auto">
          <a:xfrm rot="5400000">
            <a:off x="9033294" y="2255022"/>
            <a:ext cx="1459768" cy="1980282"/>
          </a:xfrm>
          <a:custGeom>
            <a:avLst/>
            <a:gdLst/>
            <a:ahLst/>
            <a:cxnLst>
              <a:cxn ang="0">
                <a:pos x="452" y="426"/>
              </a:cxn>
              <a:cxn ang="0">
                <a:pos x="478" y="432"/>
              </a:cxn>
              <a:cxn ang="0">
                <a:pos x="500" y="444"/>
              </a:cxn>
              <a:cxn ang="0">
                <a:pos x="524" y="464"/>
              </a:cxn>
              <a:cxn ang="0">
                <a:pos x="530" y="468"/>
              </a:cxn>
              <a:cxn ang="0">
                <a:pos x="586" y="468"/>
              </a:cxn>
              <a:cxn ang="0">
                <a:pos x="590" y="468"/>
              </a:cxn>
              <a:cxn ang="0">
                <a:pos x="594" y="464"/>
              </a:cxn>
              <a:cxn ang="0">
                <a:pos x="594" y="220"/>
              </a:cxn>
              <a:cxn ang="0">
                <a:pos x="594" y="216"/>
              </a:cxn>
              <a:cxn ang="0">
                <a:pos x="590" y="212"/>
              </a:cxn>
              <a:cxn ang="0">
                <a:pos x="346" y="212"/>
              </a:cxn>
              <a:cxn ang="0">
                <a:pos x="338" y="212"/>
              </a:cxn>
              <a:cxn ang="0">
                <a:pos x="338" y="202"/>
              </a:cxn>
              <a:cxn ang="0">
                <a:pos x="338" y="166"/>
              </a:cxn>
              <a:cxn ang="0">
                <a:pos x="344" y="152"/>
              </a:cxn>
              <a:cxn ang="0">
                <a:pos x="350" y="146"/>
              </a:cxn>
              <a:cxn ang="0">
                <a:pos x="370" y="120"/>
              </a:cxn>
              <a:cxn ang="0">
                <a:pos x="380" y="96"/>
              </a:cxn>
              <a:cxn ang="0">
                <a:pos x="382" y="84"/>
              </a:cxn>
              <a:cxn ang="0">
                <a:pos x="376" y="50"/>
              </a:cxn>
              <a:cxn ang="0">
                <a:pos x="358" y="24"/>
              </a:cxn>
              <a:cxn ang="0">
                <a:pos x="330" y="6"/>
              </a:cxn>
              <a:cxn ang="0">
                <a:pos x="298" y="0"/>
              </a:cxn>
              <a:cxn ang="0">
                <a:pos x="280" y="0"/>
              </a:cxn>
              <a:cxn ang="0">
                <a:pos x="250" y="14"/>
              </a:cxn>
              <a:cxn ang="0">
                <a:pos x="228" y="36"/>
              </a:cxn>
              <a:cxn ang="0">
                <a:pos x="214" y="66"/>
              </a:cxn>
              <a:cxn ang="0">
                <a:pos x="212" y="84"/>
              </a:cxn>
              <a:cxn ang="0">
                <a:pos x="218" y="108"/>
              </a:cxn>
              <a:cxn ang="0">
                <a:pos x="232" y="130"/>
              </a:cxn>
              <a:cxn ang="0">
                <a:pos x="250" y="152"/>
              </a:cxn>
              <a:cxn ang="0">
                <a:pos x="254" y="158"/>
              </a:cxn>
              <a:cxn ang="0">
                <a:pos x="256" y="202"/>
              </a:cxn>
              <a:cxn ang="0">
                <a:pos x="256" y="212"/>
              </a:cxn>
              <a:cxn ang="0">
                <a:pos x="248" y="212"/>
              </a:cxn>
              <a:cxn ang="0">
                <a:pos x="8" y="212"/>
              </a:cxn>
              <a:cxn ang="0">
                <a:pos x="2" y="214"/>
              </a:cxn>
              <a:cxn ang="0">
                <a:pos x="0" y="220"/>
              </a:cxn>
              <a:cxn ang="0">
                <a:pos x="0" y="798"/>
              </a:cxn>
              <a:cxn ang="0">
                <a:pos x="2" y="804"/>
              </a:cxn>
              <a:cxn ang="0">
                <a:pos x="8" y="806"/>
              </a:cxn>
              <a:cxn ang="0">
                <a:pos x="586" y="806"/>
              </a:cxn>
              <a:cxn ang="0">
                <a:pos x="592" y="804"/>
              </a:cxn>
              <a:cxn ang="0">
                <a:pos x="594" y="798"/>
              </a:cxn>
              <a:cxn ang="0">
                <a:pos x="594" y="558"/>
              </a:cxn>
              <a:cxn ang="0">
                <a:pos x="592" y="554"/>
              </a:cxn>
              <a:cxn ang="0">
                <a:pos x="586" y="550"/>
              </a:cxn>
              <a:cxn ang="0">
                <a:pos x="538" y="550"/>
              </a:cxn>
              <a:cxn ang="0">
                <a:pos x="524" y="556"/>
              </a:cxn>
              <a:cxn ang="0">
                <a:pos x="518" y="562"/>
              </a:cxn>
              <a:cxn ang="0">
                <a:pos x="490" y="582"/>
              </a:cxn>
              <a:cxn ang="0">
                <a:pos x="466" y="592"/>
              </a:cxn>
              <a:cxn ang="0">
                <a:pos x="452" y="594"/>
              </a:cxn>
              <a:cxn ang="0">
                <a:pos x="418" y="588"/>
              </a:cxn>
              <a:cxn ang="0">
                <a:pos x="390" y="570"/>
              </a:cxn>
              <a:cxn ang="0">
                <a:pos x="370" y="542"/>
              </a:cxn>
              <a:cxn ang="0">
                <a:pos x="364" y="510"/>
              </a:cxn>
              <a:cxn ang="0">
                <a:pos x="366" y="492"/>
              </a:cxn>
              <a:cxn ang="0">
                <a:pos x="380" y="462"/>
              </a:cxn>
              <a:cxn ang="0">
                <a:pos x="404" y="440"/>
              </a:cxn>
              <a:cxn ang="0">
                <a:pos x="434" y="426"/>
              </a:cxn>
              <a:cxn ang="0">
                <a:pos x="452" y="426"/>
              </a:cxn>
            </a:cxnLst>
            <a:rect l="0" t="0" r="r" b="b"/>
            <a:pathLst>
              <a:path w="594" h="806">
                <a:moveTo>
                  <a:pt x="452" y="426"/>
                </a:moveTo>
                <a:lnTo>
                  <a:pt x="452" y="426"/>
                </a:lnTo>
                <a:lnTo>
                  <a:pt x="466" y="426"/>
                </a:lnTo>
                <a:lnTo>
                  <a:pt x="478" y="432"/>
                </a:lnTo>
                <a:lnTo>
                  <a:pt x="490" y="438"/>
                </a:lnTo>
                <a:lnTo>
                  <a:pt x="500" y="444"/>
                </a:lnTo>
                <a:lnTo>
                  <a:pt x="518" y="458"/>
                </a:lnTo>
                <a:lnTo>
                  <a:pt x="524" y="464"/>
                </a:lnTo>
                <a:lnTo>
                  <a:pt x="524" y="464"/>
                </a:lnTo>
                <a:lnTo>
                  <a:pt x="530" y="468"/>
                </a:lnTo>
                <a:lnTo>
                  <a:pt x="538" y="468"/>
                </a:lnTo>
                <a:lnTo>
                  <a:pt x="586" y="468"/>
                </a:lnTo>
                <a:lnTo>
                  <a:pt x="586" y="468"/>
                </a:lnTo>
                <a:lnTo>
                  <a:pt x="590" y="468"/>
                </a:lnTo>
                <a:lnTo>
                  <a:pt x="592" y="466"/>
                </a:lnTo>
                <a:lnTo>
                  <a:pt x="594" y="464"/>
                </a:lnTo>
                <a:lnTo>
                  <a:pt x="594" y="460"/>
                </a:lnTo>
                <a:lnTo>
                  <a:pt x="594" y="220"/>
                </a:lnTo>
                <a:lnTo>
                  <a:pt x="594" y="220"/>
                </a:lnTo>
                <a:lnTo>
                  <a:pt x="594" y="216"/>
                </a:lnTo>
                <a:lnTo>
                  <a:pt x="592" y="214"/>
                </a:lnTo>
                <a:lnTo>
                  <a:pt x="590" y="212"/>
                </a:lnTo>
                <a:lnTo>
                  <a:pt x="586" y="212"/>
                </a:lnTo>
                <a:lnTo>
                  <a:pt x="346" y="212"/>
                </a:lnTo>
                <a:lnTo>
                  <a:pt x="346" y="212"/>
                </a:lnTo>
                <a:lnTo>
                  <a:pt x="338" y="212"/>
                </a:lnTo>
                <a:lnTo>
                  <a:pt x="338" y="212"/>
                </a:lnTo>
                <a:lnTo>
                  <a:pt x="338" y="202"/>
                </a:lnTo>
                <a:lnTo>
                  <a:pt x="338" y="166"/>
                </a:lnTo>
                <a:lnTo>
                  <a:pt x="338" y="166"/>
                </a:lnTo>
                <a:lnTo>
                  <a:pt x="340" y="158"/>
                </a:lnTo>
                <a:lnTo>
                  <a:pt x="344" y="152"/>
                </a:lnTo>
                <a:lnTo>
                  <a:pt x="344" y="152"/>
                </a:lnTo>
                <a:lnTo>
                  <a:pt x="350" y="146"/>
                </a:lnTo>
                <a:lnTo>
                  <a:pt x="364" y="130"/>
                </a:lnTo>
                <a:lnTo>
                  <a:pt x="370" y="120"/>
                </a:lnTo>
                <a:lnTo>
                  <a:pt x="376" y="108"/>
                </a:lnTo>
                <a:lnTo>
                  <a:pt x="380" y="96"/>
                </a:lnTo>
                <a:lnTo>
                  <a:pt x="382" y="84"/>
                </a:lnTo>
                <a:lnTo>
                  <a:pt x="382" y="84"/>
                </a:lnTo>
                <a:lnTo>
                  <a:pt x="380" y="66"/>
                </a:lnTo>
                <a:lnTo>
                  <a:pt x="376" y="50"/>
                </a:lnTo>
                <a:lnTo>
                  <a:pt x="368" y="36"/>
                </a:lnTo>
                <a:lnTo>
                  <a:pt x="358" y="24"/>
                </a:lnTo>
                <a:lnTo>
                  <a:pt x="344" y="14"/>
                </a:lnTo>
                <a:lnTo>
                  <a:pt x="330" y="6"/>
                </a:lnTo>
                <a:lnTo>
                  <a:pt x="314" y="0"/>
                </a:lnTo>
                <a:lnTo>
                  <a:pt x="298" y="0"/>
                </a:lnTo>
                <a:lnTo>
                  <a:pt x="298" y="0"/>
                </a:lnTo>
                <a:lnTo>
                  <a:pt x="280" y="0"/>
                </a:lnTo>
                <a:lnTo>
                  <a:pt x="264" y="6"/>
                </a:lnTo>
                <a:lnTo>
                  <a:pt x="250" y="14"/>
                </a:lnTo>
                <a:lnTo>
                  <a:pt x="238" y="24"/>
                </a:lnTo>
                <a:lnTo>
                  <a:pt x="228" y="36"/>
                </a:lnTo>
                <a:lnTo>
                  <a:pt x="220" y="50"/>
                </a:lnTo>
                <a:lnTo>
                  <a:pt x="214" y="66"/>
                </a:lnTo>
                <a:lnTo>
                  <a:pt x="212" y="84"/>
                </a:lnTo>
                <a:lnTo>
                  <a:pt x="212" y="84"/>
                </a:lnTo>
                <a:lnTo>
                  <a:pt x="214" y="96"/>
                </a:lnTo>
                <a:lnTo>
                  <a:pt x="218" y="108"/>
                </a:lnTo>
                <a:lnTo>
                  <a:pt x="224" y="120"/>
                </a:lnTo>
                <a:lnTo>
                  <a:pt x="232" y="130"/>
                </a:lnTo>
                <a:lnTo>
                  <a:pt x="244" y="146"/>
                </a:lnTo>
                <a:lnTo>
                  <a:pt x="250" y="152"/>
                </a:lnTo>
                <a:lnTo>
                  <a:pt x="250" y="152"/>
                </a:lnTo>
                <a:lnTo>
                  <a:pt x="254" y="158"/>
                </a:lnTo>
                <a:lnTo>
                  <a:pt x="256" y="166"/>
                </a:lnTo>
                <a:lnTo>
                  <a:pt x="256" y="202"/>
                </a:lnTo>
                <a:lnTo>
                  <a:pt x="256" y="202"/>
                </a:lnTo>
                <a:lnTo>
                  <a:pt x="256" y="212"/>
                </a:lnTo>
                <a:lnTo>
                  <a:pt x="256" y="212"/>
                </a:lnTo>
                <a:lnTo>
                  <a:pt x="248" y="212"/>
                </a:lnTo>
                <a:lnTo>
                  <a:pt x="8" y="212"/>
                </a:lnTo>
                <a:lnTo>
                  <a:pt x="8" y="212"/>
                </a:lnTo>
                <a:lnTo>
                  <a:pt x="6" y="212"/>
                </a:lnTo>
                <a:lnTo>
                  <a:pt x="2" y="214"/>
                </a:lnTo>
                <a:lnTo>
                  <a:pt x="0" y="216"/>
                </a:lnTo>
                <a:lnTo>
                  <a:pt x="0" y="220"/>
                </a:lnTo>
                <a:lnTo>
                  <a:pt x="0" y="798"/>
                </a:lnTo>
                <a:lnTo>
                  <a:pt x="0" y="798"/>
                </a:lnTo>
                <a:lnTo>
                  <a:pt x="0" y="802"/>
                </a:lnTo>
                <a:lnTo>
                  <a:pt x="2" y="804"/>
                </a:lnTo>
                <a:lnTo>
                  <a:pt x="6" y="806"/>
                </a:lnTo>
                <a:lnTo>
                  <a:pt x="8" y="806"/>
                </a:lnTo>
                <a:lnTo>
                  <a:pt x="586" y="806"/>
                </a:lnTo>
                <a:lnTo>
                  <a:pt x="586" y="806"/>
                </a:lnTo>
                <a:lnTo>
                  <a:pt x="590" y="806"/>
                </a:lnTo>
                <a:lnTo>
                  <a:pt x="592" y="804"/>
                </a:lnTo>
                <a:lnTo>
                  <a:pt x="594" y="802"/>
                </a:lnTo>
                <a:lnTo>
                  <a:pt x="594" y="798"/>
                </a:lnTo>
                <a:lnTo>
                  <a:pt x="594" y="558"/>
                </a:lnTo>
                <a:lnTo>
                  <a:pt x="594" y="558"/>
                </a:lnTo>
                <a:lnTo>
                  <a:pt x="594" y="556"/>
                </a:lnTo>
                <a:lnTo>
                  <a:pt x="592" y="554"/>
                </a:lnTo>
                <a:lnTo>
                  <a:pt x="590" y="552"/>
                </a:lnTo>
                <a:lnTo>
                  <a:pt x="586" y="550"/>
                </a:lnTo>
                <a:lnTo>
                  <a:pt x="538" y="550"/>
                </a:lnTo>
                <a:lnTo>
                  <a:pt x="538" y="550"/>
                </a:lnTo>
                <a:lnTo>
                  <a:pt x="530" y="552"/>
                </a:lnTo>
                <a:lnTo>
                  <a:pt x="524" y="556"/>
                </a:lnTo>
                <a:lnTo>
                  <a:pt x="524" y="556"/>
                </a:lnTo>
                <a:lnTo>
                  <a:pt x="518" y="562"/>
                </a:lnTo>
                <a:lnTo>
                  <a:pt x="500" y="576"/>
                </a:lnTo>
                <a:lnTo>
                  <a:pt x="490" y="582"/>
                </a:lnTo>
                <a:lnTo>
                  <a:pt x="478" y="588"/>
                </a:lnTo>
                <a:lnTo>
                  <a:pt x="466" y="592"/>
                </a:lnTo>
                <a:lnTo>
                  <a:pt x="452" y="594"/>
                </a:lnTo>
                <a:lnTo>
                  <a:pt x="452" y="594"/>
                </a:lnTo>
                <a:lnTo>
                  <a:pt x="434" y="592"/>
                </a:lnTo>
                <a:lnTo>
                  <a:pt x="418" y="588"/>
                </a:lnTo>
                <a:lnTo>
                  <a:pt x="404" y="580"/>
                </a:lnTo>
                <a:lnTo>
                  <a:pt x="390" y="570"/>
                </a:lnTo>
                <a:lnTo>
                  <a:pt x="380" y="558"/>
                </a:lnTo>
                <a:lnTo>
                  <a:pt x="370" y="542"/>
                </a:lnTo>
                <a:lnTo>
                  <a:pt x="366" y="526"/>
                </a:lnTo>
                <a:lnTo>
                  <a:pt x="364" y="510"/>
                </a:lnTo>
                <a:lnTo>
                  <a:pt x="364" y="510"/>
                </a:lnTo>
                <a:lnTo>
                  <a:pt x="366" y="492"/>
                </a:lnTo>
                <a:lnTo>
                  <a:pt x="370" y="476"/>
                </a:lnTo>
                <a:lnTo>
                  <a:pt x="380" y="462"/>
                </a:lnTo>
                <a:lnTo>
                  <a:pt x="390" y="450"/>
                </a:lnTo>
                <a:lnTo>
                  <a:pt x="404" y="440"/>
                </a:lnTo>
                <a:lnTo>
                  <a:pt x="418" y="432"/>
                </a:lnTo>
                <a:lnTo>
                  <a:pt x="434" y="426"/>
                </a:lnTo>
                <a:lnTo>
                  <a:pt x="452" y="426"/>
                </a:lnTo>
                <a:lnTo>
                  <a:pt x="452" y="426"/>
                </a:lnTo>
                <a:close/>
              </a:path>
            </a:pathLst>
          </a:custGeom>
          <a:solidFill>
            <a:srgbClr val="182983"/>
          </a:solidFill>
          <a:ln w="19050" cap="flat" cmpd="sng">
            <a:noFill/>
            <a:prstDash val="solid"/>
            <a:round/>
            <a:headEnd type="none" w="med" len="med"/>
            <a:tailEnd type="none" w="med" len="med"/>
          </a:ln>
          <a:effectLst/>
        </p:spPr>
        <p:txBody>
          <a:bodyPr/>
          <a:lstStyle/>
          <a:p>
            <a:pPr algn="just">
              <a:lnSpc>
                <a:spcPct val="120000"/>
              </a:lnSpc>
              <a:defRPr/>
            </a:pPr>
            <a:endParaRPr lang="da-DK" sz="800" kern="0">
              <a:solidFill>
                <a:schemeClr val="tx1">
                  <a:lumMod val="95000"/>
                  <a:lumOff val="5000"/>
                </a:schemeClr>
              </a:solidFill>
              <a:latin typeface="微软雅黑" panose="020B0503020204020204" pitchFamily="34" charset="-122"/>
              <a:ea typeface="微软雅黑" panose="020B0503020204020204" pitchFamily="34" charset="-122"/>
              <a:cs typeface="+mn-ea"/>
              <a:sym typeface="+mn-lt"/>
            </a:endParaRPr>
          </a:p>
        </p:txBody>
      </p:sp>
      <p:grpSp>
        <p:nvGrpSpPr>
          <p:cNvPr id="7" name="Group 128"/>
          <p:cNvGrpSpPr/>
          <p:nvPr/>
        </p:nvGrpSpPr>
        <p:grpSpPr>
          <a:xfrm>
            <a:off x="2034842" y="2659110"/>
            <a:ext cx="626459" cy="626459"/>
            <a:chOff x="1316879" y="4254550"/>
            <a:chExt cx="684000" cy="684000"/>
          </a:xfrm>
        </p:grpSpPr>
        <p:sp>
          <p:nvSpPr>
            <p:cNvPr id="8" name="Freeform 49"/>
            <p:cNvSpPr>
              <a:spLocks noChangeAspect="1" noEditPoints="1"/>
            </p:cNvSpPr>
            <p:nvPr/>
          </p:nvSpPr>
          <p:spPr bwMode="auto">
            <a:xfrm>
              <a:off x="1467830" y="4412272"/>
              <a:ext cx="407999" cy="347492"/>
            </a:xfrm>
            <a:custGeom>
              <a:avLst/>
              <a:gdLst>
                <a:gd name="T0" fmla="*/ 182 w 400"/>
                <a:gd name="T1" fmla="*/ 180 h 340"/>
                <a:gd name="T2" fmla="*/ 218 w 400"/>
                <a:gd name="T3" fmla="*/ 180 h 340"/>
                <a:gd name="T4" fmla="*/ 218 w 400"/>
                <a:gd name="T5" fmla="*/ 220 h 340"/>
                <a:gd name="T6" fmla="*/ 400 w 400"/>
                <a:gd name="T7" fmla="*/ 220 h 340"/>
                <a:gd name="T8" fmla="*/ 396 w 400"/>
                <a:gd name="T9" fmla="*/ 103 h 340"/>
                <a:gd name="T10" fmla="*/ 356 w 400"/>
                <a:gd name="T11" fmla="*/ 60 h 340"/>
                <a:gd name="T12" fmla="*/ 292 w 400"/>
                <a:gd name="T13" fmla="*/ 60 h 340"/>
                <a:gd name="T14" fmla="*/ 268 w 400"/>
                <a:gd name="T15" fmla="*/ 15 h 340"/>
                <a:gd name="T16" fmla="*/ 244 w 400"/>
                <a:gd name="T17" fmla="*/ 0 h 340"/>
                <a:gd name="T18" fmla="*/ 155 w 400"/>
                <a:gd name="T19" fmla="*/ 0 h 340"/>
                <a:gd name="T20" fmla="*/ 132 w 400"/>
                <a:gd name="T21" fmla="*/ 15 h 340"/>
                <a:gd name="T22" fmla="*/ 108 w 400"/>
                <a:gd name="T23" fmla="*/ 60 h 340"/>
                <a:gd name="T24" fmla="*/ 44 w 400"/>
                <a:gd name="T25" fmla="*/ 60 h 340"/>
                <a:gd name="T26" fmla="*/ 4 w 400"/>
                <a:gd name="T27" fmla="*/ 103 h 340"/>
                <a:gd name="T28" fmla="*/ 0 w 400"/>
                <a:gd name="T29" fmla="*/ 220 h 340"/>
                <a:gd name="T30" fmla="*/ 182 w 400"/>
                <a:gd name="T31" fmla="*/ 220 h 340"/>
                <a:gd name="T32" fmla="*/ 182 w 400"/>
                <a:gd name="T33" fmla="*/ 180 h 340"/>
                <a:gd name="T34" fmla="*/ 153 w 400"/>
                <a:gd name="T35" fmla="*/ 38 h 340"/>
                <a:gd name="T36" fmla="*/ 169 w 400"/>
                <a:gd name="T37" fmla="*/ 28 h 340"/>
                <a:gd name="T38" fmla="*/ 230 w 400"/>
                <a:gd name="T39" fmla="*/ 28 h 340"/>
                <a:gd name="T40" fmla="*/ 247 w 400"/>
                <a:gd name="T41" fmla="*/ 38 h 340"/>
                <a:gd name="T42" fmla="*/ 258 w 400"/>
                <a:gd name="T43" fmla="*/ 60 h 340"/>
                <a:gd name="T44" fmla="*/ 141 w 400"/>
                <a:gd name="T45" fmla="*/ 60 h 340"/>
                <a:gd name="T46" fmla="*/ 153 w 400"/>
                <a:gd name="T47" fmla="*/ 38 h 340"/>
                <a:gd name="T48" fmla="*/ 218 w 400"/>
                <a:gd name="T49" fmla="*/ 280 h 340"/>
                <a:gd name="T50" fmla="*/ 182 w 400"/>
                <a:gd name="T51" fmla="*/ 280 h 340"/>
                <a:gd name="T52" fmla="*/ 182 w 400"/>
                <a:gd name="T53" fmla="*/ 240 h 340"/>
                <a:gd name="T54" fmla="*/ 10 w 400"/>
                <a:gd name="T55" fmla="*/ 240 h 340"/>
                <a:gd name="T56" fmla="*/ 14 w 400"/>
                <a:gd name="T57" fmla="*/ 306 h 340"/>
                <a:gd name="T58" fmla="*/ 50 w 400"/>
                <a:gd name="T59" fmla="*/ 340 h 340"/>
                <a:gd name="T60" fmla="*/ 350 w 400"/>
                <a:gd name="T61" fmla="*/ 340 h 340"/>
                <a:gd name="T62" fmla="*/ 386 w 400"/>
                <a:gd name="T63" fmla="*/ 306 h 340"/>
                <a:gd name="T64" fmla="*/ 390 w 400"/>
                <a:gd name="T65" fmla="*/ 240 h 340"/>
                <a:gd name="T66" fmla="*/ 218 w 400"/>
                <a:gd name="T67" fmla="*/ 240 h 340"/>
                <a:gd name="T68" fmla="*/ 218 w 400"/>
                <a:gd name="T69" fmla="*/ 280 h 3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0" h="340">
                  <a:moveTo>
                    <a:pt x="182" y="180"/>
                  </a:moveTo>
                  <a:cubicBezTo>
                    <a:pt x="218" y="180"/>
                    <a:pt x="218" y="180"/>
                    <a:pt x="218" y="180"/>
                  </a:cubicBezTo>
                  <a:cubicBezTo>
                    <a:pt x="218" y="220"/>
                    <a:pt x="218" y="220"/>
                    <a:pt x="218" y="220"/>
                  </a:cubicBezTo>
                  <a:cubicBezTo>
                    <a:pt x="400" y="220"/>
                    <a:pt x="400" y="220"/>
                    <a:pt x="400" y="220"/>
                  </a:cubicBezTo>
                  <a:cubicBezTo>
                    <a:pt x="400" y="220"/>
                    <a:pt x="397" y="131"/>
                    <a:pt x="396" y="103"/>
                  </a:cubicBezTo>
                  <a:cubicBezTo>
                    <a:pt x="395" y="76"/>
                    <a:pt x="385" y="60"/>
                    <a:pt x="356" y="60"/>
                  </a:cubicBezTo>
                  <a:cubicBezTo>
                    <a:pt x="292" y="60"/>
                    <a:pt x="292" y="60"/>
                    <a:pt x="292" y="60"/>
                  </a:cubicBezTo>
                  <a:cubicBezTo>
                    <a:pt x="282" y="41"/>
                    <a:pt x="271" y="21"/>
                    <a:pt x="268" y="15"/>
                  </a:cubicBezTo>
                  <a:cubicBezTo>
                    <a:pt x="261" y="2"/>
                    <a:pt x="259" y="0"/>
                    <a:pt x="244" y="0"/>
                  </a:cubicBezTo>
                  <a:cubicBezTo>
                    <a:pt x="155" y="0"/>
                    <a:pt x="155" y="0"/>
                    <a:pt x="155" y="0"/>
                  </a:cubicBezTo>
                  <a:cubicBezTo>
                    <a:pt x="141" y="0"/>
                    <a:pt x="138" y="2"/>
                    <a:pt x="132" y="15"/>
                  </a:cubicBezTo>
                  <a:cubicBezTo>
                    <a:pt x="129" y="21"/>
                    <a:pt x="118" y="41"/>
                    <a:pt x="108" y="60"/>
                  </a:cubicBezTo>
                  <a:cubicBezTo>
                    <a:pt x="44" y="60"/>
                    <a:pt x="44" y="60"/>
                    <a:pt x="44" y="60"/>
                  </a:cubicBezTo>
                  <a:cubicBezTo>
                    <a:pt x="14" y="60"/>
                    <a:pt x="5" y="76"/>
                    <a:pt x="4" y="103"/>
                  </a:cubicBezTo>
                  <a:cubicBezTo>
                    <a:pt x="3" y="129"/>
                    <a:pt x="0" y="220"/>
                    <a:pt x="0" y="220"/>
                  </a:cubicBezTo>
                  <a:cubicBezTo>
                    <a:pt x="182" y="220"/>
                    <a:pt x="182" y="220"/>
                    <a:pt x="182" y="220"/>
                  </a:cubicBezTo>
                  <a:lnTo>
                    <a:pt x="182" y="180"/>
                  </a:lnTo>
                  <a:close/>
                  <a:moveTo>
                    <a:pt x="153" y="38"/>
                  </a:moveTo>
                  <a:cubicBezTo>
                    <a:pt x="157" y="30"/>
                    <a:pt x="159" y="28"/>
                    <a:pt x="169" y="28"/>
                  </a:cubicBezTo>
                  <a:cubicBezTo>
                    <a:pt x="230" y="28"/>
                    <a:pt x="230" y="28"/>
                    <a:pt x="230" y="28"/>
                  </a:cubicBezTo>
                  <a:cubicBezTo>
                    <a:pt x="241" y="28"/>
                    <a:pt x="242" y="30"/>
                    <a:pt x="247" y="38"/>
                  </a:cubicBezTo>
                  <a:cubicBezTo>
                    <a:pt x="248" y="41"/>
                    <a:pt x="253" y="50"/>
                    <a:pt x="258" y="60"/>
                  </a:cubicBezTo>
                  <a:cubicBezTo>
                    <a:pt x="141" y="60"/>
                    <a:pt x="141" y="60"/>
                    <a:pt x="141" y="60"/>
                  </a:cubicBezTo>
                  <a:cubicBezTo>
                    <a:pt x="146" y="50"/>
                    <a:pt x="151" y="41"/>
                    <a:pt x="153" y="38"/>
                  </a:cubicBezTo>
                  <a:close/>
                  <a:moveTo>
                    <a:pt x="218" y="280"/>
                  </a:moveTo>
                  <a:cubicBezTo>
                    <a:pt x="182" y="280"/>
                    <a:pt x="182" y="280"/>
                    <a:pt x="182" y="280"/>
                  </a:cubicBezTo>
                  <a:cubicBezTo>
                    <a:pt x="182" y="240"/>
                    <a:pt x="182" y="240"/>
                    <a:pt x="182" y="240"/>
                  </a:cubicBezTo>
                  <a:cubicBezTo>
                    <a:pt x="10" y="240"/>
                    <a:pt x="10" y="240"/>
                    <a:pt x="10" y="240"/>
                  </a:cubicBezTo>
                  <a:cubicBezTo>
                    <a:pt x="10" y="240"/>
                    <a:pt x="12" y="276"/>
                    <a:pt x="14" y="306"/>
                  </a:cubicBezTo>
                  <a:cubicBezTo>
                    <a:pt x="14" y="319"/>
                    <a:pt x="18" y="340"/>
                    <a:pt x="50" y="340"/>
                  </a:cubicBezTo>
                  <a:cubicBezTo>
                    <a:pt x="350" y="340"/>
                    <a:pt x="350" y="340"/>
                    <a:pt x="350" y="340"/>
                  </a:cubicBezTo>
                  <a:cubicBezTo>
                    <a:pt x="381" y="340"/>
                    <a:pt x="385" y="319"/>
                    <a:pt x="386" y="306"/>
                  </a:cubicBezTo>
                  <a:cubicBezTo>
                    <a:pt x="388" y="275"/>
                    <a:pt x="390" y="240"/>
                    <a:pt x="390" y="240"/>
                  </a:cubicBezTo>
                  <a:cubicBezTo>
                    <a:pt x="218" y="240"/>
                    <a:pt x="218" y="240"/>
                    <a:pt x="218" y="240"/>
                  </a:cubicBezTo>
                  <a:lnTo>
                    <a:pt x="218" y="280"/>
                  </a:lnTo>
                  <a:close/>
                </a:path>
              </a:pathLst>
            </a:custGeom>
            <a:noFill/>
            <a:ln w="12700">
              <a:solidFill>
                <a:schemeClr val="bg1"/>
              </a:solidFill>
            </a:ln>
          </p:spPr>
          <p:txBody>
            <a:bodyPr vert="horz" wrap="square" lIns="83748" tIns="41874" rIns="83748" bIns="41874" numCol="1" anchor="t" anchorCtr="0" compatLnSpc="1"/>
            <a:lstStyle/>
            <a:p>
              <a:pPr algn="just">
                <a:lnSpc>
                  <a:spcPct val="120000"/>
                </a:lnSpc>
              </a:pPr>
              <a:endParaRPr lang="en-US" sz="800" dirty="0">
                <a:latin typeface="微软雅黑" panose="020B0503020204020204" pitchFamily="34" charset="-122"/>
                <a:ea typeface="微软雅黑" panose="020B0503020204020204" pitchFamily="34" charset="-122"/>
                <a:cs typeface="+mn-ea"/>
                <a:sym typeface="+mn-lt"/>
              </a:endParaRPr>
            </a:p>
          </p:txBody>
        </p:sp>
        <p:sp>
          <p:nvSpPr>
            <p:cNvPr id="9" name="Oval 124"/>
            <p:cNvSpPr/>
            <p:nvPr/>
          </p:nvSpPr>
          <p:spPr>
            <a:xfrm>
              <a:off x="1316879" y="4254550"/>
              <a:ext cx="684000" cy="684000"/>
            </a:xfrm>
            <a:prstGeom prst="ellipse">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a:latin typeface="微软雅黑" panose="020B0503020204020204" pitchFamily="34" charset="-122"/>
                <a:ea typeface="微软雅黑" panose="020B0503020204020204" pitchFamily="34" charset="-122"/>
                <a:cs typeface="+mn-ea"/>
                <a:sym typeface="+mn-lt"/>
              </a:endParaRPr>
            </a:p>
          </p:txBody>
        </p:sp>
      </p:grpSp>
      <p:grpSp>
        <p:nvGrpSpPr>
          <p:cNvPr id="10" name="Group 129"/>
          <p:cNvGrpSpPr/>
          <p:nvPr/>
        </p:nvGrpSpPr>
        <p:grpSpPr>
          <a:xfrm>
            <a:off x="4417541" y="2659110"/>
            <a:ext cx="626459" cy="626459"/>
            <a:chOff x="3401741" y="4254550"/>
            <a:chExt cx="684000" cy="684000"/>
          </a:xfrm>
        </p:grpSpPr>
        <p:sp>
          <p:nvSpPr>
            <p:cNvPr id="11" name="Freeform 31"/>
            <p:cNvSpPr>
              <a:spLocks noChangeAspect="1" noEditPoints="1"/>
            </p:cNvSpPr>
            <p:nvPr/>
          </p:nvSpPr>
          <p:spPr bwMode="auto">
            <a:xfrm>
              <a:off x="3577110" y="4366532"/>
              <a:ext cx="333262" cy="468000"/>
            </a:xfrm>
            <a:custGeom>
              <a:avLst/>
              <a:gdLst>
                <a:gd name="T0" fmla="*/ 90 w 293"/>
                <a:gd name="T1" fmla="*/ 383 h 400"/>
                <a:gd name="T2" fmla="*/ 147 w 293"/>
                <a:gd name="T3" fmla="*/ 400 h 400"/>
                <a:gd name="T4" fmla="*/ 203 w 293"/>
                <a:gd name="T5" fmla="*/ 383 h 400"/>
                <a:gd name="T6" fmla="*/ 203 w 293"/>
                <a:gd name="T7" fmla="*/ 342 h 400"/>
                <a:gd name="T8" fmla="*/ 90 w 293"/>
                <a:gd name="T9" fmla="*/ 342 h 400"/>
                <a:gd name="T10" fmla="*/ 90 w 293"/>
                <a:gd name="T11" fmla="*/ 383 h 400"/>
                <a:gd name="T12" fmla="*/ 201 w 293"/>
                <a:gd name="T13" fmla="*/ 318 h 400"/>
                <a:gd name="T14" fmla="*/ 286 w 293"/>
                <a:gd name="T15" fmla="*/ 116 h 400"/>
                <a:gd name="T16" fmla="*/ 147 w 293"/>
                <a:gd name="T17" fmla="*/ 0 h 400"/>
                <a:gd name="T18" fmla="*/ 7 w 293"/>
                <a:gd name="T19" fmla="*/ 116 h 400"/>
                <a:gd name="T20" fmla="*/ 93 w 293"/>
                <a:gd name="T21" fmla="*/ 318 h 400"/>
                <a:gd name="T22" fmla="*/ 201 w 293"/>
                <a:gd name="T23" fmla="*/ 318 h 400"/>
                <a:gd name="T24" fmla="*/ 50 w 293"/>
                <a:gd name="T25" fmla="*/ 119 h 400"/>
                <a:gd name="T26" fmla="*/ 147 w 293"/>
                <a:gd name="T27" fmla="*/ 41 h 400"/>
                <a:gd name="T28" fmla="*/ 244 w 293"/>
                <a:gd name="T29" fmla="*/ 119 h 400"/>
                <a:gd name="T30" fmla="*/ 208 w 293"/>
                <a:gd name="T31" fmla="*/ 198 h 400"/>
                <a:gd name="T32" fmla="*/ 163 w 293"/>
                <a:gd name="T33" fmla="*/ 283 h 400"/>
                <a:gd name="T34" fmla="*/ 130 w 293"/>
                <a:gd name="T35" fmla="*/ 283 h 400"/>
                <a:gd name="T36" fmla="*/ 86 w 293"/>
                <a:gd name="T37" fmla="*/ 198 h 400"/>
                <a:gd name="T38" fmla="*/ 50 w 293"/>
                <a:gd name="T39" fmla="*/ 119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93" h="400">
                  <a:moveTo>
                    <a:pt x="90" y="383"/>
                  </a:moveTo>
                  <a:cubicBezTo>
                    <a:pt x="106" y="393"/>
                    <a:pt x="125" y="400"/>
                    <a:pt x="147" y="400"/>
                  </a:cubicBezTo>
                  <a:cubicBezTo>
                    <a:pt x="169" y="400"/>
                    <a:pt x="187" y="393"/>
                    <a:pt x="203" y="383"/>
                  </a:cubicBezTo>
                  <a:cubicBezTo>
                    <a:pt x="203" y="342"/>
                    <a:pt x="203" y="342"/>
                    <a:pt x="203" y="342"/>
                  </a:cubicBezTo>
                  <a:cubicBezTo>
                    <a:pt x="90" y="342"/>
                    <a:pt x="90" y="342"/>
                    <a:pt x="90" y="342"/>
                  </a:cubicBezTo>
                  <a:lnTo>
                    <a:pt x="90" y="383"/>
                  </a:lnTo>
                  <a:close/>
                  <a:moveTo>
                    <a:pt x="201" y="318"/>
                  </a:moveTo>
                  <a:cubicBezTo>
                    <a:pt x="201" y="231"/>
                    <a:pt x="293" y="203"/>
                    <a:pt x="286" y="116"/>
                  </a:cubicBezTo>
                  <a:cubicBezTo>
                    <a:pt x="282" y="61"/>
                    <a:pt x="245" y="0"/>
                    <a:pt x="147" y="0"/>
                  </a:cubicBezTo>
                  <a:cubicBezTo>
                    <a:pt x="49" y="0"/>
                    <a:pt x="12" y="61"/>
                    <a:pt x="7" y="116"/>
                  </a:cubicBezTo>
                  <a:cubicBezTo>
                    <a:pt x="0" y="203"/>
                    <a:pt x="93" y="231"/>
                    <a:pt x="93" y="318"/>
                  </a:cubicBezTo>
                  <a:lnTo>
                    <a:pt x="201" y="318"/>
                  </a:lnTo>
                  <a:close/>
                  <a:moveTo>
                    <a:pt x="50" y="119"/>
                  </a:moveTo>
                  <a:cubicBezTo>
                    <a:pt x="54" y="67"/>
                    <a:pt x="89" y="41"/>
                    <a:pt x="147" y="41"/>
                  </a:cubicBezTo>
                  <a:cubicBezTo>
                    <a:pt x="204" y="41"/>
                    <a:pt x="240" y="67"/>
                    <a:pt x="244" y="119"/>
                  </a:cubicBezTo>
                  <a:cubicBezTo>
                    <a:pt x="246" y="148"/>
                    <a:pt x="230" y="167"/>
                    <a:pt x="208" y="198"/>
                  </a:cubicBezTo>
                  <a:cubicBezTo>
                    <a:pt x="192" y="221"/>
                    <a:pt x="172" y="248"/>
                    <a:pt x="163" y="283"/>
                  </a:cubicBezTo>
                  <a:cubicBezTo>
                    <a:pt x="130" y="283"/>
                    <a:pt x="130" y="283"/>
                    <a:pt x="130" y="283"/>
                  </a:cubicBezTo>
                  <a:cubicBezTo>
                    <a:pt x="121" y="248"/>
                    <a:pt x="102" y="221"/>
                    <a:pt x="86" y="198"/>
                  </a:cubicBezTo>
                  <a:cubicBezTo>
                    <a:pt x="64" y="167"/>
                    <a:pt x="47" y="148"/>
                    <a:pt x="50" y="119"/>
                  </a:cubicBezTo>
                  <a:close/>
                </a:path>
              </a:pathLst>
            </a:custGeom>
            <a:noFill/>
            <a:ln w="12700">
              <a:solidFill>
                <a:schemeClr val="bg1"/>
              </a:solidFill>
            </a:ln>
          </p:spPr>
          <p:txBody>
            <a:bodyPr vert="horz" wrap="square" lIns="83748" tIns="41874" rIns="83748" bIns="41874" numCol="1" anchor="t" anchorCtr="0" compatLnSpc="1"/>
            <a:lstStyle/>
            <a:p>
              <a:pPr algn="just">
                <a:lnSpc>
                  <a:spcPct val="120000"/>
                </a:lnSpc>
              </a:pPr>
              <a:endParaRPr lang="en-US" sz="80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12" name="Oval 125"/>
            <p:cNvSpPr/>
            <p:nvPr/>
          </p:nvSpPr>
          <p:spPr>
            <a:xfrm>
              <a:off x="3401741" y="4254550"/>
              <a:ext cx="684000" cy="684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a:latin typeface="微软雅黑" panose="020B0503020204020204" pitchFamily="34" charset="-122"/>
                <a:ea typeface="微软雅黑" panose="020B0503020204020204" pitchFamily="34" charset="-122"/>
                <a:cs typeface="+mn-ea"/>
                <a:sym typeface="+mn-lt"/>
              </a:endParaRPr>
            </a:p>
          </p:txBody>
        </p:sp>
      </p:grpSp>
      <p:grpSp>
        <p:nvGrpSpPr>
          <p:cNvPr id="13" name="Group 130"/>
          <p:cNvGrpSpPr/>
          <p:nvPr/>
        </p:nvGrpSpPr>
        <p:grpSpPr>
          <a:xfrm>
            <a:off x="6800240" y="2659110"/>
            <a:ext cx="626459" cy="626459"/>
            <a:chOff x="6006611" y="4240036"/>
            <a:chExt cx="684000" cy="684000"/>
          </a:xfrm>
        </p:grpSpPr>
        <p:sp>
          <p:nvSpPr>
            <p:cNvPr id="14" name="Freeform 44"/>
            <p:cNvSpPr>
              <a:spLocks noChangeAspect="1" noEditPoints="1"/>
            </p:cNvSpPr>
            <p:nvPr/>
          </p:nvSpPr>
          <p:spPr bwMode="auto">
            <a:xfrm>
              <a:off x="6132322" y="4366036"/>
              <a:ext cx="432579" cy="432000"/>
            </a:xfrm>
            <a:custGeom>
              <a:avLst/>
              <a:gdLst>
                <a:gd name="T0" fmla="*/ 287 w 316"/>
                <a:gd name="T1" fmla="*/ 29 h 316"/>
                <a:gd name="T2" fmla="*/ 236 w 316"/>
                <a:gd name="T3" fmla="*/ 4 h 316"/>
                <a:gd name="T4" fmla="*/ 135 w 316"/>
                <a:gd name="T5" fmla="*/ 105 h 316"/>
                <a:gd name="T6" fmla="*/ 20 w 316"/>
                <a:gd name="T7" fmla="*/ 221 h 316"/>
                <a:gd name="T8" fmla="*/ 0 w 316"/>
                <a:gd name="T9" fmla="*/ 316 h 316"/>
                <a:gd name="T10" fmla="*/ 95 w 316"/>
                <a:gd name="T11" fmla="*/ 296 h 316"/>
                <a:gd name="T12" fmla="*/ 210 w 316"/>
                <a:gd name="T13" fmla="*/ 180 h 316"/>
                <a:gd name="T14" fmla="*/ 312 w 316"/>
                <a:gd name="T15" fmla="*/ 79 h 316"/>
                <a:gd name="T16" fmla="*/ 287 w 316"/>
                <a:gd name="T17" fmla="*/ 29 h 316"/>
                <a:gd name="T18" fmla="*/ 89 w 316"/>
                <a:gd name="T19" fmla="*/ 284 h 316"/>
                <a:gd name="T20" fmla="*/ 57 w 316"/>
                <a:gd name="T21" fmla="*/ 291 h 316"/>
                <a:gd name="T22" fmla="*/ 43 w 316"/>
                <a:gd name="T23" fmla="*/ 273 h 316"/>
                <a:gd name="T24" fmla="*/ 24 w 316"/>
                <a:gd name="T25" fmla="*/ 259 h 316"/>
                <a:gd name="T26" fmla="*/ 31 w 316"/>
                <a:gd name="T27" fmla="*/ 226 h 316"/>
                <a:gd name="T28" fmla="*/ 41 w 316"/>
                <a:gd name="T29" fmla="*/ 217 h 316"/>
                <a:gd name="T30" fmla="*/ 78 w 316"/>
                <a:gd name="T31" fmla="*/ 237 h 316"/>
                <a:gd name="T32" fmla="*/ 99 w 316"/>
                <a:gd name="T33" fmla="*/ 275 h 316"/>
                <a:gd name="T34" fmla="*/ 89 w 316"/>
                <a:gd name="T35" fmla="*/ 284 h 3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16" h="316">
                  <a:moveTo>
                    <a:pt x="287" y="29"/>
                  </a:moveTo>
                  <a:cubicBezTo>
                    <a:pt x="258" y="0"/>
                    <a:pt x="236" y="4"/>
                    <a:pt x="236" y="4"/>
                  </a:cubicBezTo>
                  <a:cubicBezTo>
                    <a:pt x="135" y="105"/>
                    <a:pt x="135" y="105"/>
                    <a:pt x="135" y="105"/>
                  </a:cubicBezTo>
                  <a:cubicBezTo>
                    <a:pt x="20" y="221"/>
                    <a:pt x="20" y="221"/>
                    <a:pt x="20" y="221"/>
                  </a:cubicBezTo>
                  <a:cubicBezTo>
                    <a:pt x="0" y="316"/>
                    <a:pt x="0" y="316"/>
                    <a:pt x="0" y="316"/>
                  </a:cubicBezTo>
                  <a:cubicBezTo>
                    <a:pt x="95" y="296"/>
                    <a:pt x="95" y="296"/>
                    <a:pt x="95" y="296"/>
                  </a:cubicBezTo>
                  <a:cubicBezTo>
                    <a:pt x="210" y="180"/>
                    <a:pt x="210" y="180"/>
                    <a:pt x="210" y="180"/>
                  </a:cubicBezTo>
                  <a:cubicBezTo>
                    <a:pt x="312" y="79"/>
                    <a:pt x="312" y="79"/>
                    <a:pt x="312" y="79"/>
                  </a:cubicBezTo>
                  <a:cubicBezTo>
                    <a:pt x="312" y="79"/>
                    <a:pt x="316" y="58"/>
                    <a:pt x="287" y="29"/>
                  </a:cubicBezTo>
                  <a:close/>
                  <a:moveTo>
                    <a:pt x="89" y="284"/>
                  </a:moveTo>
                  <a:cubicBezTo>
                    <a:pt x="57" y="291"/>
                    <a:pt x="57" y="291"/>
                    <a:pt x="57" y="291"/>
                  </a:cubicBezTo>
                  <a:cubicBezTo>
                    <a:pt x="54" y="285"/>
                    <a:pt x="50" y="280"/>
                    <a:pt x="43" y="273"/>
                  </a:cubicBezTo>
                  <a:cubicBezTo>
                    <a:pt x="36" y="266"/>
                    <a:pt x="30" y="262"/>
                    <a:pt x="24" y="259"/>
                  </a:cubicBezTo>
                  <a:cubicBezTo>
                    <a:pt x="31" y="226"/>
                    <a:pt x="31" y="226"/>
                    <a:pt x="31" y="226"/>
                  </a:cubicBezTo>
                  <a:cubicBezTo>
                    <a:pt x="41" y="217"/>
                    <a:pt x="41" y="217"/>
                    <a:pt x="41" y="217"/>
                  </a:cubicBezTo>
                  <a:cubicBezTo>
                    <a:pt x="41" y="217"/>
                    <a:pt x="58" y="217"/>
                    <a:pt x="78" y="237"/>
                  </a:cubicBezTo>
                  <a:cubicBezTo>
                    <a:pt x="98" y="257"/>
                    <a:pt x="99" y="275"/>
                    <a:pt x="99" y="275"/>
                  </a:cubicBezTo>
                  <a:lnTo>
                    <a:pt x="89" y="284"/>
                  </a:lnTo>
                  <a:close/>
                </a:path>
              </a:pathLst>
            </a:custGeom>
            <a:noFill/>
            <a:ln w="12700">
              <a:solidFill>
                <a:schemeClr val="bg1"/>
              </a:solidFill>
            </a:ln>
          </p:spPr>
          <p:txBody>
            <a:bodyPr vert="horz" wrap="square" lIns="83748" tIns="41874" rIns="83748" bIns="41874" numCol="1" anchor="t" anchorCtr="0" compatLnSpc="1"/>
            <a:lstStyle/>
            <a:p>
              <a:pPr algn="just">
                <a:lnSpc>
                  <a:spcPct val="120000"/>
                </a:lnSpc>
              </a:pPr>
              <a:endParaRPr lang="en-US" sz="800" dirty="0">
                <a:latin typeface="微软雅黑" panose="020B0503020204020204" pitchFamily="34" charset="-122"/>
                <a:ea typeface="微软雅黑" panose="020B0503020204020204" pitchFamily="34" charset="-122"/>
                <a:cs typeface="+mn-ea"/>
                <a:sym typeface="+mn-lt"/>
              </a:endParaRPr>
            </a:p>
          </p:txBody>
        </p:sp>
        <p:sp>
          <p:nvSpPr>
            <p:cNvPr id="15" name="Oval 126"/>
            <p:cNvSpPr/>
            <p:nvPr/>
          </p:nvSpPr>
          <p:spPr>
            <a:xfrm>
              <a:off x="6006611" y="4240036"/>
              <a:ext cx="684000" cy="684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a:latin typeface="微软雅黑" panose="020B0503020204020204" pitchFamily="34" charset="-122"/>
                <a:ea typeface="微软雅黑" panose="020B0503020204020204" pitchFamily="34" charset="-122"/>
                <a:cs typeface="+mn-ea"/>
                <a:sym typeface="+mn-lt"/>
              </a:endParaRPr>
            </a:p>
          </p:txBody>
        </p:sp>
      </p:grpSp>
      <p:grpSp>
        <p:nvGrpSpPr>
          <p:cNvPr id="16" name="Group 131"/>
          <p:cNvGrpSpPr/>
          <p:nvPr/>
        </p:nvGrpSpPr>
        <p:grpSpPr>
          <a:xfrm>
            <a:off x="9175644" y="2659110"/>
            <a:ext cx="626459" cy="626459"/>
            <a:chOff x="8794034" y="4283578"/>
            <a:chExt cx="684000" cy="684000"/>
          </a:xfrm>
        </p:grpSpPr>
        <p:sp>
          <p:nvSpPr>
            <p:cNvPr id="17" name="Freeform 36"/>
            <p:cNvSpPr>
              <a:spLocks noChangeAspect="1" noEditPoints="1"/>
            </p:cNvSpPr>
            <p:nvPr/>
          </p:nvSpPr>
          <p:spPr bwMode="auto">
            <a:xfrm>
              <a:off x="8879066" y="4481578"/>
              <a:ext cx="513936" cy="288000"/>
            </a:xfrm>
            <a:custGeom>
              <a:avLst/>
              <a:gdLst>
                <a:gd name="T0" fmla="*/ 200 w 400"/>
                <a:gd name="T1" fmla="*/ 0 h 224"/>
                <a:gd name="T2" fmla="*/ 0 w 400"/>
                <a:gd name="T3" fmla="*/ 112 h 224"/>
                <a:gd name="T4" fmla="*/ 200 w 400"/>
                <a:gd name="T5" fmla="*/ 224 h 224"/>
                <a:gd name="T6" fmla="*/ 400 w 400"/>
                <a:gd name="T7" fmla="*/ 112 h 224"/>
                <a:gd name="T8" fmla="*/ 200 w 400"/>
                <a:gd name="T9" fmla="*/ 0 h 224"/>
                <a:gd name="T10" fmla="*/ 200 w 400"/>
                <a:gd name="T11" fmla="*/ 198 h 224"/>
                <a:gd name="T12" fmla="*/ 111 w 400"/>
                <a:gd name="T13" fmla="*/ 112 h 224"/>
                <a:gd name="T14" fmla="*/ 200 w 400"/>
                <a:gd name="T15" fmla="*/ 26 h 224"/>
                <a:gd name="T16" fmla="*/ 289 w 400"/>
                <a:gd name="T17" fmla="*/ 112 h 224"/>
                <a:gd name="T18" fmla="*/ 200 w 400"/>
                <a:gd name="T19" fmla="*/ 198 h 224"/>
                <a:gd name="T20" fmla="*/ 200 w 400"/>
                <a:gd name="T21" fmla="*/ 112 h 224"/>
                <a:gd name="T22" fmla="*/ 200 w 400"/>
                <a:gd name="T23" fmla="*/ 69 h 224"/>
                <a:gd name="T24" fmla="*/ 155 w 400"/>
                <a:gd name="T25" fmla="*/ 112 h 224"/>
                <a:gd name="T26" fmla="*/ 200 w 400"/>
                <a:gd name="T27" fmla="*/ 155 h 224"/>
                <a:gd name="T28" fmla="*/ 244 w 400"/>
                <a:gd name="T29" fmla="*/ 112 h 224"/>
                <a:gd name="T30" fmla="*/ 200 w 400"/>
                <a:gd name="T31" fmla="*/ 112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00" h="224">
                  <a:moveTo>
                    <a:pt x="200" y="0"/>
                  </a:moveTo>
                  <a:cubicBezTo>
                    <a:pt x="69" y="0"/>
                    <a:pt x="0" y="97"/>
                    <a:pt x="0" y="112"/>
                  </a:cubicBezTo>
                  <a:cubicBezTo>
                    <a:pt x="0" y="127"/>
                    <a:pt x="69" y="224"/>
                    <a:pt x="200" y="224"/>
                  </a:cubicBezTo>
                  <a:cubicBezTo>
                    <a:pt x="331" y="224"/>
                    <a:pt x="400" y="127"/>
                    <a:pt x="400" y="112"/>
                  </a:cubicBezTo>
                  <a:cubicBezTo>
                    <a:pt x="400" y="97"/>
                    <a:pt x="331" y="0"/>
                    <a:pt x="200" y="0"/>
                  </a:cubicBezTo>
                  <a:close/>
                  <a:moveTo>
                    <a:pt x="200" y="198"/>
                  </a:moveTo>
                  <a:cubicBezTo>
                    <a:pt x="151" y="198"/>
                    <a:pt x="111" y="159"/>
                    <a:pt x="111" y="112"/>
                  </a:cubicBezTo>
                  <a:cubicBezTo>
                    <a:pt x="111" y="64"/>
                    <a:pt x="151" y="26"/>
                    <a:pt x="200" y="26"/>
                  </a:cubicBezTo>
                  <a:cubicBezTo>
                    <a:pt x="249" y="26"/>
                    <a:pt x="289" y="64"/>
                    <a:pt x="289" y="112"/>
                  </a:cubicBezTo>
                  <a:cubicBezTo>
                    <a:pt x="289" y="159"/>
                    <a:pt x="249" y="198"/>
                    <a:pt x="200" y="198"/>
                  </a:cubicBezTo>
                  <a:close/>
                  <a:moveTo>
                    <a:pt x="200" y="112"/>
                  </a:moveTo>
                  <a:cubicBezTo>
                    <a:pt x="192" y="103"/>
                    <a:pt x="213" y="69"/>
                    <a:pt x="200" y="69"/>
                  </a:cubicBezTo>
                  <a:cubicBezTo>
                    <a:pt x="175" y="69"/>
                    <a:pt x="155" y="88"/>
                    <a:pt x="155" y="112"/>
                  </a:cubicBezTo>
                  <a:cubicBezTo>
                    <a:pt x="155" y="136"/>
                    <a:pt x="175" y="155"/>
                    <a:pt x="200" y="155"/>
                  </a:cubicBezTo>
                  <a:cubicBezTo>
                    <a:pt x="224" y="155"/>
                    <a:pt x="244" y="136"/>
                    <a:pt x="244" y="112"/>
                  </a:cubicBezTo>
                  <a:cubicBezTo>
                    <a:pt x="244" y="101"/>
                    <a:pt x="207" y="119"/>
                    <a:pt x="200" y="112"/>
                  </a:cubicBezTo>
                  <a:close/>
                </a:path>
              </a:pathLst>
            </a:custGeom>
            <a:noFill/>
            <a:ln w="12700">
              <a:solidFill>
                <a:schemeClr val="bg1"/>
              </a:solidFill>
            </a:ln>
          </p:spPr>
          <p:txBody>
            <a:bodyPr vert="horz" wrap="square" lIns="83748" tIns="41874" rIns="83748" bIns="41874" numCol="1" anchor="t" anchorCtr="0" compatLnSpc="1"/>
            <a:lstStyle/>
            <a:p>
              <a:pPr algn="just">
                <a:lnSpc>
                  <a:spcPct val="120000"/>
                </a:lnSpc>
              </a:pPr>
              <a:endParaRPr lang="en-US" sz="800" dirty="0">
                <a:latin typeface="微软雅黑" panose="020B0503020204020204" pitchFamily="34" charset="-122"/>
                <a:ea typeface="微软雅黑" panose="020B0503020204020204" pitchFamily="34" charset="-122"/>
                <a:cs typeface="+mn-ea"/>
                <a:sym typeface="+mn-lt"/>
              </a:endParaRPr>
            </a:p>
          </p:txBody>
        </p:sp>
        <p:sp>
          <p:nvSpPr>
            <p:cNvPr id="18" name="Oval 127"/>
            <p:cNvSpPr/>
            <p:nvPr/>
          </p:nvSpPr>
          <p:spPr>
            <a:xfrm>
              <a:off x="8794034" y="4283578"/>
              <a:ext cx="684000" cy="684000"/>
            </a:xfrm>
            <a:prstGeom prst="ellipse">
              <a:avLst/>
            </a:prstGeom>
            <a:no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id-ID" sz="800">
                <a:latin typeface="微软雅黑" panose="020B0503020204020204" pitchFamily="34" charset="-122"/>
                <a:ea typeface="微软雅黑" panose="020B0503020204020204" pitchFamily="34" charset="-122"/>
                <a:cs typeface="+mn-ea"/>
                <a:sym typeface="+mn-lt"/>
              </a:endParaRPr>
            </a:p>
          </p:txBody>
        </p:sp>
      </p:grpSp>
      <p:sp>
        <p:nvSpPr>
          <p:cNvPr id="19" name="Content Placeholder 2"/>
          <p:cNvSpPr txBox="1"/>
          <p:nvPr/>
        </p:nvSpPr>
        <p:spPr>
          <a:xfrm>
            <a:off x="1560783" y="4300965"/>
            <a:ext cx="1613740" cy="236219"/>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just">
              <a:lnSpc>
                <a:spcPct val="120000"/>
              </a:lnSpc>
              <a:spcBef>
                <a:spcPts val="0"/>
              </a:spcBef>
              <a:spcAft>
                <a:spcPts val="0"/>
              </a:spcAft>
            </a:pPr>
            <a:r>
              <a:rPr lang="zh-CN" altLang="en-US" sz="14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请替换文字内容</a:t>
            </a:r>
            <a:endParaRPr lang="en-US" sz="14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0" name="Content Placeholder 2"/>
          <p:cNvSpPr txBox="1"/>
          <p:nvPr/>
        </p:nvSpPr>
        <p:spPr>
          <a:xfrm>
            <a:off x="4006092" y="4300965"/>
            <a:ext cx="1613740" cy="236219"/>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just">
              <a:lnSpc>
                <a:spcPct val="120000"/>
              </a:lnSpc>
              <a:spcBef>
                <a:spcPts val="0"/>
              </a:spcBef>
              <a:spcAft>
                <a:spcPts val="0"/>
              </a:spcAft>
            </a:pP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请替换文字内容</a:t>
            </a:r>
            <a:endParaRPr lang="en-US" sz="14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1" name="Content Placeholder 2"/>
          <p:cNvSpPr txBox="1"/>
          <p:nvPr/>
        </p:nvSpPr>
        <p:spPr>
          <a:xfrm>
            <a:off x="6388378" y="4300965"/>
            <a:ext cx="1613740" cy="236219"/>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just">
              <a:lnSpc>
                <a:spcPct val="120000"/>
              </a:lnSpc>
              <a:spcBef>
                <a:spcPts val="0"/>
              </a:spcBef>
              <a:spcAft>
                <a:spcPts val="0"/>
              </a:spcAft>
            </a:pP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请替换文字内容</a:t>
            </a:r>
            <a:endParaRPr lang="en-US" sz="14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2" name="Content Placeholder 2"/>
          <p:cNvSpPr txBox="1"/>
          <p:nvPr/>
        </p:nvSpPr>
        <p:spPr>
          <a:xfrm>
            <a:off x="8770663" y="4300965"/>
            <a:ext cx="1613740" cy="236219"/>
          </a:xfrm>
          <a:prstGeom prst="rect">
            <a:avLst/>
          </a:prstGeom>
        </p:spPr>
        <p:txBody>
          <a:bodyPr vert="horz" lIns="0" tIns="0" rIns="0" bIns="0" rtlCol="0" anchor="t">
            <a:spAutoFit/>
          </a:bodyPr>
          <a:lstStyle>
            <a:lvl1pPr marL="0" indent="0" algn="r" defTabSz="457200" rtl="0" eaLnBrk="1" latinLnBrk="0" hangingPunct="1">
              <a:spcBef>
                <a:spcPct val="20000"/>
              </a:spcBef>
              <a:spcAft>
                <a:spcPts val="600"/>
              </a:spcAft>
              <a:buClr>
                <a:schemeClr val="accent1">
                  <a:lumMod val="75000"/>
                </a:schemeClr>
              </a:buClr>
              <a:buSzPct val="145000"/>
              <a:buFont typeface="Arial" panose="020B0604020202020204"/>
              <a:buNone/>
              <a:defRPr sz="2100" kern="1200" cap="none">
                <a:solidFill>
                  <a:schemeClr val="tx1"/>
                </a:solidFill>
                <a:effectLst/>
                <a:latin typeface="+mn-lt"/>
                <a:ea typeface="+mn-ea"/>
                <a:cs typeface="+mn-cs"/>
              </a:defRPr>
            </a:lvl1pPr>
            <a:lvl2pPr marL="457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2000" kern="1200" cap="none">
                <a:solidFill>
                  <a:schemeClr val="tx1">
                    <a:tint val="75000"/>
                  </a:schemeClr>
                </a:solidFill>
                <a:effectLst/>
                <a:latin typeface="+mn-lt"/>
                <a:ea typeface="+mn-ea"/>
                <a:cs typeface="+mn-cs"/>
              </a:defRPr>
            </a:lvl2pPr>
            <a:lvl3pPr marL="914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800" kern="1200" cap="none">
                <a:solidFill>
                  <a:schemeClr val="tx1">
                    <a:tint val="75000"/>
                  </a:schemeClr>
                </a:solidFill>
                <a:effectLst/>
                <a:latin typeface="+mn-lt"/>
                <a:ea typeface="+mn-ea"/>
                <a:cs typeface="+mn-cs"/>
              </a:defRPr>
            </a:lvl3pPr>
            <a:lvl4pPr marL="1371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600" kern="1200" cap="none">
                <a:solidFill>
                  <a:schemeClr val="tx1">
                    <a:tint val="75000"/>
                  </a:schemeClr>
                </a:solidFill>
                <a:effectLst/>
                <a:latin typeface="+mn-lt"/>
                <a:ea typeface="+mn-ea"/>
                <a:cs typeface="+mn-cs"/>
              </a:defRPr>
            </a:lvl4pPr>
            <a:lvl5pPr marL="18288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5pPr>
            <a:lvl6pPr marL="22860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6pPr>
            <a:lvl7pPr marL="27432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7pPr>
            <a:lvl8pPr marL="32004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8pPr>
            <a:lvl9pPr marL="3657600" indent="0" algn="ctr" defTabSz="457200" rtl="0" eaLnBrk="1" latinLnBrk="0" hangingPunct="1">
              <a:spcBef>
                <a:spcPct val="20000"/>
              </a:spcBef>
              <a:spcAft>
                <a:spcPts val="600"/>
              </a:spcAft>
              <a:buClr>
                <a:schemeClr val="accent1">
                  <a:lumMod val="75000"/>
                </a:schemeClr>
              </a:buClr>
              <a:buSzPct val="145000"/>
              <a:buFont typeface="Arial" panose="020B0604020202020204"/>
              <a:buNone/>
              <a:defRPr sz="1400" kern="1200" cap="none">
                <a:solidFill>
                  <a:schemeClr val="tx1">
                    <a:tint val="75000"/>
                  </a:schemeClr>
                </a:solidFill>
                <a:effectLst/>
                <a:latin typeface="+mn-lt"/>
                <a:ea typeface="+mn-ea"/>
                <a:cs typeface="+mn-cs"/>
              </a:defRPr>
            </a:lvl9pPr>
          </a:lstStyle>
          <a:p>
            <a:pPr algn="just">
              <a:lnSpc>
                <a:spcPct val="120000"/>
              </a:lnSpc>
              <a:spcBef>
                <a:spcPts val="0"/>
              </a:spcBef>
              <a:spcAft>
                <a:spcPts val="0"/>
              </a:spcAft>
            </a:pPr>
            <a:r>
              <a:rPr lang="zh-CN" altLang="en-US" sz="140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请替换文字内容</a:t>
            </a:r>
            <a:endParaRPr lang="en-US" sz="14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endParaRPr>
          </a:p>
        </p:txBody>
      </p:sp>
      <p:sp>
        <p:nvSpPr>
          <p:cNvPr id="23" name="矩形 22"/>
          <p:cNvSpPr/>
          <p:nvPr/>
        </p:nvSpPr>
        <p:spPr>
          <a:xfrm>
            <a:off x="1458067" y="4560442"/>
            <a:ext cx="1779479" cy="618631"/>
          </a:xfrm>
          <a:prstGeom prst="rect">
            <a:avLst/>
          </a:prstGeom>
        </p:spPr>
        <p:txBody>
          <a:bodyPr wrap="square">
            <a:spAutoFit/>
          </a:bodyPr>
          <a:lstStyle/>
          <a:p>
            <a:pPr>
              <a:lnSpc>
                <a:spcPct val="114000"/>
              </a:lnSpc>
            </a:pPr>
            <a:r>
              <a:rPr lang="zh-CN" altLang="en-US" sz="1000" dirty="0">
                <a:solidFill>
                  <a:schemeClr val="bg1">
                    <a:lumMod val="65000"/>
                  </a:schemeClr>
                </a:solidFill>
                <a:latin typeface="微软雅黑" panose="020B0503020204020204" pitchFamily="34" charset="-122"/>
                <a:ea typeface="微软雅黑" panose="020B0503020204020204" pitchFamily="34" charset="-122"/>
                <a:cs typeface="+mn-ea"/>
                <a:sym typeface="+mn-lt"/>
              </a:rPr>
              <a:t>此处键入内容此处键入内容此处键入内容此处键入内容此处键入内容此处键入内容</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24" name="矩形 23"/>
          <p:cNvSpPr/>
          <p:nvPr/>
        </p:nvSpPr>
        <p:spPr>
          <a:xfrm>
            <a:off x="3923792" y="4576099"/>
            <a:ext cx="1779479" cy="618631"/>
          </a:xfrm>
          <a:prstGeom prst="rect">
            <a:avLst/>
          </a:prstGeom>
        </p:spPr>
        <p:txBody>
          <a:bodyPr wrap="square">
            <a:spAutoFit/>
          </a:bodyPr>
          <a:lstStyle/>
          <a:p>
            <a:pPr>
              <a:lnSpc>
                <a:spcPct val="114000"/>
              </a:lnSpc>
            </a:pPr>
            <a:r>
              <a:rPr lang="zh-CN" altLang="en-US" sz="1000">
                <a:solidFill>
                  <a:schemeClr val="bg1">
                    <a:lumMod val="65000"/>
                  </a:schemeClr>
                </a:solidFill>
                <a:latin typeface="微软雅黑" panose="020B0503020204020204" pitchFamily="34" charset="-122"/>
                <a:ea typeface="微软雅黑" panose="020B0503020204020204" pitchFamily="34" charset="-122"/>
                <a:cs typeface="+mn-ea"/>
                <a:sym typeface="+mn-lt"/>
              </a:rPr>
              <a:t>此处键入内容此处键入内容此处键入内容此处键入内容此处键入内容此处键入内容</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25" name="矩形 24"/>
          <p:cNvSpPr/>
          <p:nvPr/>
        </p:nvSpPr>
        <p:spPr>
          <a:xfrm>
            <a:off x="6305508" y="4576099"/>
            <a:ext cx="1779479" cy="618631"/>
          </a:xfrm>
          <a:prstGeom prst="rect">
            <a:avLst/>
          </a:prstGeom>
        </p:spPr>
        <p:txBody>
          <a:bodyPr wrap="square">
            <a:spAutoFit/>
          </a:bodyPr>
          <a:lstStyle/>
          <a:p>
            <a:pPr>
              <a:lnSpc>
                <a:spcPct val="114000"/>
              </a:lnSpc>
            </a:pPr>
            <a:r>
              <a:rPr lang="zh-CN" altLang="en-US" sz="1000">
                <a:solidFill>
                  <a:schemeClr val="bg1">
                    <a:lumMod val="65000"/>
                  </a:schemeClr>
                </a:solidFill>
                <a:latin typeface="微软雅黑" panose="020B0503020204020204" pitchFamily="34" charset="-122"/>
                <a:ea typeface="微软雅黑" panose="020B0503020204020204" pitchFamily="34" charset="-122"/>
                <a:cs typeface="+mn-ea"/>
                <a:sym typeface="+mn-lt"/>
              </a:rPr>
              <a:t>此处键入内容此处键入内容此处键入内容此处键入内容此处键入内容此处键入内容</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
        <p:nvSpPr>
          <p:cNvPr id="26" name="矩形 25"/>
          <p:cNvSpPr/>
          <p:nvPr/>
        </p:nvSpPr>
        <p:spPr>
          <a:xfrm>
            <a:off x="8687794" y="4576099"/>
            <a:ext cx="1779479" cy="618631"/>
          </a:xfrm>
          <a:prstGeom prst="rect">
            <a:avLst/>
          </a:prstGeom>
        </p:spPr>
        <p:txBody>
          <a:bodyPr wrap="square">
            <a:spAutoFit/>
          </a:bodyPr>
          <a:lstStyle/>
          <a:p>
            <a:pPr>
              <a:lnSpc>
                <a:spcPct val="114000"/>
              </a:lnSpc>
            </a:pPr>
            <a:r>
              <a:rPr lang="zh-CN" altLang="en-US" sz="1000">
                <a:solidFill>
                  <a:schemeClr val="bg1">
                    <a:lumMod val="65000"/>
                  </a:schemeClr>
                </a:solidFill>
                <a:latin typeface="微软雅黑" panose="020B0503020204020204" pitchFamily="34" charset="-122"/>
                <a:ea typeface="微软雅黑" panose="020B0503020204020204" pitchFamily="34" charset="-122"/>
                <a:cs typeface="+mn-ea"/>
                <a:sym typeface="+mn-lt"/>
              </a:rPr>
              <a:t>此处键入内容此处键入内容此处键入内容此处键入内容此处键入内容此处键入内容</a:t>
            </a:r>
            <a:endParaRPr lang="en-US" altLang="zh-CN" sz="1000" dirty="0">
              <a:solidFill>
                <a:schemeClr val="bg1">
                  <a:lumMod val="65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p:stCondLst>
                              <p:cond delay="500"/>
                            </p:stCondLst>
                            <p:childTnLst>
                              <p:par>
                                <p:cTn id="9" presetID="45" presetClass="entr" presetSubtype="0" fill="hold"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1000"/>
                                        <p:tgtEl>
                                          <p:spTgt spid="7"/>
                                        </p:tgtEl>
                                      </p:cBhvr>
                                    </p:animEffect>
                                    <p:anim calcmode="lin" valueType="num">
                                      <p:cBhvr>
                                        <p:cTn id="12" dur="1000" fill="hold"/>
                                        <p:tgtEl>
                                          <p:spTgt spid="7"/>
                                        </p:tgtEl>
                                        <p:attrNameLst>
                                          <p:attrName>ppt_w</p:attrName>
                                        </p:attrNameLst>
                                      </p:cBhvr>
                                      <p:tavLst>
                                        <p:tav tm="0" fmla="#ppt_w*sin(2.5*pi*$)">
                                          <p:val>
                                            <p:fltVal val="0"/>
                                          </p:val>
                                        </p:tav>
                                        <p:tav tm="100000">
                                          <p:val>
                                            <p:fltVal val="1"/>
                                          </p:val>
                                        </p:tav>
                                      </p:tavLst>
                                    </p:anim>
                                    <p:anim calcmode="lin" valueType="num">
                                      <p:cBhvr>
                                        <p:cTn id="13" dur="1000" fill="hold"/>
                                        <p:tgtEl>
                                          <p:spTgt spid="7"/>
                                        </p:tgtEl>
                                        <p:attrNameLst>
                                          <p:attrName>ppt_h</p:attrName>
                                        </p:attrNameLst>
                                      </p:cBhvr>
                                      <p:tavLst>
                                        <p:tav tm="0">
                                          <p:val>
                                            <p:strVal val="#ppt_h"/>
                                          </p:val>
                                        </p:tav>
                                        <p:tav tm="100000">
                                          <p:val>
                                            <p:strVal val="#ppt_h"/>
                                          </p:val>
                                        </p:tav>
                                      </p:tavLst>
                                    </p:anim>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wipe(left)">
                                      <p:cBhvr>
                                        <p:cTn id="17" dur="500"/>
                                        <p:tgtEl>
                                          <p:spTgt spid="4"/>
                                        </p:tgtEl>
                                      </p:cBhvr>
                                    </p:animEffect>
                                  </p:childTnLst>
                                </p:cTn>
                              </p:par>
                            </p:childTnLst>
                          </p:cTn>
                        </p:par>
                        <p:par>
                          <p:cTn id="18" fill="hold">
                            <p:stCondLst>
                              <p:cond delay="2000"/>
                            </p:stCondLst>
                            <p:childTnLst>
                              <p:par>
                                <p:cTn id="19" presetID="45" presetClass="entr" presetSubtype="0"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1000"/>
                                        <p:tgtEl>
                                          <p:spTgt spid="10"/>
                                        </p:tgtEl>
                                      </p:cBhvr>
                                    </p:animEffect>
                                    <p:anim calcmode="lin" valueType="num">
                                      <p:cBhvr>
                                        <p:cTn id="22" dur="1000" fill="hold"/>
                                        <p:tgtEl>
                                          <p:spTgt spid="10"/>
                                        </p:tgtEl>
                                        <p:attrNameLst>
                                          <p:attrName>ppt_w</p:attrName>
                                        </p:attrNameLst>
                                      </p:cBhvr>
                                      <p:tavLst>
                                        <p:tav tm="0" fmla="#ppt_w*sin(2.5*pi*$)">
                                          <p:val>
                                            <p:fltVal val="0"/>
                                          </p:val>
                                        </p:tav>
                                        <p:tav tm="100000">
                                          <p:val>
                                            <p:fltVal val="1"/>
                                          </p:val>
                                        </p:tav>
                                      </p:tavLst>
                                    </p:anim>
                                    <p:anim calcmode="lin" valueType="num">
                                      <p:cBhvr>
                                        <p:cTn id="23" dur="1000" fill="hold"/>
                                        <p:tgtEl>
                                          <p:spTgt spid="10"/>
                                        </p:tgtEl>
                                        <p:attrNameLst>
                                          <p:attrName>ppt_h</p:attrName>
                                        </p:attrNameLst>
                                      </p:cBhvr>
                                      <p:tavLst>
                                        <p:tav tm="0">
                                          <p:val>
                                            <p:strVal val="#ppt_h"/>
                                          </p:val>
                                        </p:tav>
                                        <p:tav tm="100000">
                                          <p:val>
                                            <p:strVal val="#ppt_h"/>
                                          </p:val>
                                        </p:tav>
                                      </p:tavLst>
                                    </p:anim>
                                  </p:childTnLst>
                                </p:cTn>
                              </p:par>
                            </p:childTnLst>
                          </p:cTn>
                        </p:par>
                        <p:par>
                          <p:cTn id="24" fill="hold">
                            <p:stCondLst>
                              <p:cond delay="3000"/>
                            </p:stCondLst>
                            <p:childTnLst>
                              <p:par>
                                <p:cTn id="25" presetID="22" presetClass="entr" presetSubtype="8" fill="hold" grpId="0" nodeType="afterEffect">
                                  <p:stCondLst>
                                    <p:cond delay="0"/>
                                  </p:stCondLst>
                                  <p:childTnLst>
                                    <p:set>
                                      <p:cBhvr>
                                        <p:cTn id="26" dur="1" fill="hold">
                                          <p:stCondLst>
                                            <p:cond delay="0"/>
                                          </p:stCondLst>
                                        </p:cTn>
                                        <p:tgtEl>
                                          <p:spTgt spid="5"/>
                                        </p:tgtEl>
                                        <p:attrNameLst>
                                          <p:attrName>style.visibility</p:attrName>
                                        </p:attrNameLst>
                                      </p:cBhvr>
                                      <p:to>
                                        <p:strVal val="visible"/>
                                      </p:to>
                                    </p:set>
                                    <p:animEffect transition="in" filter="wipe(left)">
                                      <p:cBhvr>
                                        <p:cTn id="27" dur="500"/>
                                        <p:tgtEl>
                                          <p:spTgt spid="5"/>
                                        </p:tgtEl>
                                      </p:cBhvr>
                                    </p:animEffect>
                                  </p:childTnLst>
                                </p:cTn>
                              </p:par>
                            </p:childTnLst>
                          </p:cTn>
                        </p:par>
                        <p:par>
                          <p:cTn id="28" fill="hold">
                            <p:stCondLst>
                              <p:cond delay="3500"/>
                            </p:stCondLst>
                            <p:childTnLst>
                              <p:par>
                                <p:cTn id="29" presetID="45" presetClass="entr" presetSubtype="0"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fade">
                                      <p:cBhvr>
                                        <p:cTn id="31" dur="1000"/>
                                        <p:tgtEl>
                                          <p:spTgt spid="13"/>
                                        </p:tgtEl>
                                      </p:cBhvr>
                                    </p:animEffect>
                                    <p:anim calcmode="lin" valueType="num">
                                      <p:cBhvr>
                                        <p:cTn id="32" dur="1000" fill="hold"/>
                                        <p:tgtEl>
                                          <p:spTgt spid="13"/>
                                        </p:tgtEl>
                                        <p:attrNameLst>
                                          <p:attrName>ppt_w</p:attrName>
                                        </p:attrNameLst>
                                      </p:cBhvr>
                                      <p:tavLst>
                                        <p:tav tm="0" fmla="#ppt_w*sin(2.5*pi*$)">
                                          <p:val>
                                            <p:fltVal val="0"/>
                                          </p:val>
                                        </p:tav>
                                        <p:tav tm="100000">
                                          <p:val>
                                            <p:fltVal val="1"/>
                                          </p:val>
                                        </p:tav>
                                      </p:tavLst>
                                    </p:anim>
                                    <p:anim calcmode="lin" valueType="num">
                                      <p:cBhvr>
                                        <p:cTn id="33" dur="1000" fill="hold"/>
                                        <p:tgtEl>
                                          <p:spTgt spid="13"/>
                                        </p:tgtEl>
                                        <p:attrNameLst>
                                          <p:attrName>ppt_h</p:attrName>
                                        </p:attrNameLst>
                                      </p:cBhvr>
                                      <p:tavLst>
                                        <p:tav tm="0">
                                          <p:val>
                                            <p:strVal val="#ppt_h"/>
                                          </p:val>
                                        </p:tav>
                                        <p:tav tm="100000">
                                          <p:val>
                                            <p:strVal val="#ppt_h"/>
                                          </p:val>
                                        </p:tav>
                                      </p:tavLst>
                                    </p:anim>
                                  </p:childTnLst>
                                </p:cTn>
                              </p:par>
                            </p:childTnLst>
                          </p:cTn>
                        </p:par>
                        <p:par>
                          <p:cTn id="34" fill="hold">
                            <p:stCondLst>
                              <p:cond delay="4500"/>
                            </p:stCondLst>
                            <p:childTnLst>
                              <p:par>
                                <p:cTn id="35" presetID="22" presetClass="entr" presetSubtype="8" fill="hold" grpId="0" nodeType="after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wipe(left)">
                                      <p:cBhvr>
                                        <p:cTn id="37" dur="500"/>
                                        <p:tgtEl>
                                          <p:spTgt spid="6"/>
                                        </p:tgtEl>
                                      </p:cBhvr>
                                    </p:animEffect>
                                  </p:childTnLst>
                                </p:cTn>
                              </p:par>
                            </p:childTnLst>
                          </p:cTn>
                        </p:par>
                        <p:par>
                          <p:cTn id="38" fill="hold">
                            <p:stCondLst>
                              <p:cond delay="5000"/>
                            </p:stCondLst>
                            <p:childTnLst>
                              <p:par>
                                <p:cTn id="39" presetID="45" presetClass="entr" presetSubtype="0" fill="hold" nodeType="afterEffect">
                                  <p:stCondLst>
                                    <p:cond delay="0"/>
                                  </p:stCondLst>
                                  <p:childTnLst>
                                    <p:set>
                                      <p:cBhvr>
                                        <p:cTn id="40" dur="1" fill="hold">
                                          <p:stCondLst>
                                            <p:cond delay="0"/>
                                          </p:stCondLst>
                                        </p:cTn>
                                        <p:tgtEl>
                                          <p:spTgt spid="16"/>
                                        </p:tgtEl>
                                        <p:attrNameLst>
                                          <p:attrName>style.visibility</p:attrName>
                                        </p:attrNameLst>
                                      </p:cBhvr>
                                      <p:to>
                                        <p:strVal val="visible"/>
                                      </p:to>
                                    </p:set>
                                    <p:animEffect transition="in" filter="fade">
                                      <p:cBhvr>
                                        <p:cTn id="41" dur="1000"/>
                                        <p:tgtEl>
                                          <p:spTgt spid="16"/>
                                        </p:tgtEl>
                                      </p:cBhvr>
                                    </p:animEffect>
                                    <p:anim calcmode="lin" valueType="num">
                                      <p:cBhvr>
                                        <p:cTn id="42" dur="1000" fill="hold"/>
                                        <p:tgtEl>
                                          <p:spTgt spid="16"/>
                                        </p:tgtEl>
                                        <p:attrNameLst>
                                          <p:attrName>ppt_w</p:attrName>
                                        </p:attrNameLst>
                                      </p:cBhvr>
                                      <p:tavLst>
                                        <p:tav tm="0" fmla="#ppt_w*sin(2.5*pi*$)">
                                          <p:val>
                                            <p:fltVal val="0"/>
                                          </p:val>
                                        </p:tav>
                                        <p:tav tm="100000">
                                          <p:val>
                                            <p:fltVal val="1"/>
                                          </p:val>
                                        </p:tav>
                                      </p:tavLst>
                                    </p:anim>
                                    <p:anim calcmode="lin" valueType="num">
                                      <p:cBhvr>
                                        <p:cTn id="43" dur="1000" fill="hold"/>
                                        <p:tgtEl>
                                          <p:spTgt spid="16"/>
                                        </p:tgtEl>
                                        <p:attrNameLst>
                                          <p:attrName>ppt_h</p:attrName>
                                        </p:attrNameLst>
                                      </p:cBhvr>
                                      <p:tavLst>
                                        <p:tav tm="0">
                                          <p:val>
                                            <p:strVal val="#ppt_h"/>
                                          </p:val>
                                        </p:tav>
                                        <p:tav tm="100000">
                                          <p:val>
                                            <p:strVal val="#ppt_h"/>
                                          </p:val>
                                        </p:tav>
                                      </p:tavLst>
                                    </p:anim>
                                  </p:childTnLst>
                                </p:cTn>
                              </p:par>
                            </p:childTnLst>
                          </p:cTn>
                        </p:par>
                        <p:par>
                          <p:cTn id="44" fill="hold">
                            <p:stCondLst>
                              <p:cond delay="6000"/>
                            </p:stCondLst>
                            <p:childTnLst>
                              <p:par>
                                <p:cTn id="45" presetID="22" presetClass="entr" presetSubtype="8" fill="hold" grpId="0" nodeType="afterEffect">
                                  <p:stCondLst>
                                    <p:cond delay="0"/>
                                  </p:stCondLst>
                                  <p:childTnLst>
                                    <p:set>
                                      <p:cBhvr>
                                        <p:cTn id="46" dur="1" fill="hold">
                                          <p:stCondLst>
                                            <p:cond delay="0"/>
                                          </p:stCondLst>
                                        </p:cTn>
                                        <p:tgtEl>
                                          <p:spTgt spid="19"/>
                                        </p:tgtEl>
                                        <p:attrNameLst>
                                          <p:attrName>style.visibility</p:attrName>
                                        </p:attrNameLst>
                                      </p:cBhvr>
                                      <p:to>
                                        <p:strVal val="visible"/>
                                      </p:to>
                                    </p:set>
                                    <p:animEffect transition="in" filter="wipe(left)">
                                      <p:cBhvr>
                                        <p:cTn id="47" dur="750"/>
                                        <p:tgtEl>
                                          <p:spTgt spid="19"/>
                                        </p:tgtEl>
                                      </p:cBhvr>
                                    </p:animEffect>
                                  </p:childTnLst>
                                </p:cTn>
                              </p:par>
                            </p:childTnLst>
                          </p:cTn>
                        </p:par>
                        <p:par>
                          <p:cTn id="48" fill="hold">
                            <p:stCondLst>
                              <p:cond delay="7000"/>
                            </p:stCondLst>
                            <p:childTnLst>
                              <p:par>
                                <p:cTn id="49" presetID="22" presetClass="entr" presetSubtype="8" fill="hold" grpId="0" nodeType="afterEffect">
                                  <p:stCondLst>
                                    <p:cond delay="0"/>
                                  </p:stCondLst>
                                  <p:childTnLst>
                                    <p:set>
                                      <p:cBhvr>
                                        <p:cTn id="50" dur="1" fill="hold">
                                          <p:stCondLst>
                                            <p:cond delay="0"/>
                                          </p:stCondLst>
                                        </p:cTn>
                                        <p:tgtEl>
                                          <p:spTgt spid="20"/>
                                        </p:tgtEl>
                                        <p:attrNameLst>
                                          <p:attrName>style.visibility</p:attrName>
                                        </p:attrNameLst>
                                      </p:cBhvr>
                                      <p:to>
                                        <p:strVal val="visible"/>
                                      </p:to>
                                    </p:set>
                                    <p:animEffect transition="in" filter="wipe(left)">
                                      <p:cBhvr>
                                        <p:cTn id="51" dur="750"/>
                                        <p:tgtEl>
                                          <p:spTgt spid="20"/>
                                        </p:tgtEl>
                                      </p:cBhvr>
                                    </p:animEffect>
                                  </p:childTnLst>
                                </p:cTn>
                              </p:par>
                            </p:childTnLst>
                          </p:cTn>
                        </p:par>
                        <p:par>
                          <p:cTn id="52" fill="hold">
                            <p:stCondLst>
                              <p:cond delay="8000"/>
                            </p:stCondLst>
                            <p:childTnLst>
                              <p:par>
                                <p:cTn id="53" presetID="22" presetClass="entr" presetSubtype="8" fill="hold" grpId="0" nodeType="afterEffect">
                                  <p:stCondLst>
                                    <p:cond delay="0"/>
                                  </p:stCondLst>
                                  <p:childTnLst>
                                    <p:set>
                                      <p:cBhvr>
                                        <p:cTn id="54" dur="1" fill="hold">
                                          <p:stCondLst>
                                            <p:cond delay="0"/>
                                          </p:stCondLst>
                                        </p:cTn>
                                        <p:tgtEl>
                                          <p:spTgt spid="21"/>
                                        </p:tgtEl>
                                        <p:attrNameLst>
                                          <p:attrName>style.visibility</p:attrName>
                                        </p:attrNameLst>
                                      </p:cBhvr>
                                      <p:to>
                                        <p:strVal val="visible"/>
                                      </p:to>
                                    </p:set>
                                    <p:animEffect transition="in" filter="wipe(left)">
                                      <p:cBhvr>
                                        <p:cTn id="55" dur="750"/>
                                        <p:tgtEl>
                                          <p:spTgt spid="21"/>
                                        </p:tgtEl>
                                      </p:cBhvr>
                                    </p:animEffect>
                                  </p:childTnLst>
                                </p:cTn>
                              </p:par>
                            </p:childTnLst>
                          </p:cTn>
                        </p:par>
                        <p:par>
                          <p:cTn id="56" fill="hold">
                            <p:stCondLst>
                              <p:cond delay="9000"/>
                            </p:stCondLst>
                            <p:childTnLst>
                              <p:par>
                                <p:cTn id="57" presetID="22" presetClass="entr" presetSubtype="8" fill="hold" grpId="0" nodeType="afterEffect">
                                  <p:stCondLst>
                                    <p:cond delay="0"/>
                                  </p:stCondLst>
                                  <p:childTnLst>
                                    <p:set>
                                      <p:cBhvr>
                                        <p:cTn id="58" dur="1" fill="hold">
                                          <p:stCondLst>
                                            <p:cond delay="0"/>
                                          </p:stCondLst>
                                        </p:cTn>
                                        <p:tgtEl>
                                          <p:spTgt spid="22"/>
                                        </p:tgtEl>
                                        <p:attrNameLst>
                                          <p:attrName>style.visibility</p:attrName>
                                        </p:attrNameLst>
                                      </p:cBhvr>
                                      <p:to>
                                        <p:strVal val="visible"/>
                                      </p:to>
                                    </p:set>
                                    <p:animEffect transition="in" filter="wipe(left)">
                                      <p:cBhvr>
                                        <p:cTn id="59" dur="75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5" grpId="0" bldLvl="0" animBg="1"/>
      <p:bldP spid="6" grpId="0" bldLvl="0" animBg="1"/>
      <p:bldP spid="19" grpId="0"/>
      <p:bldP spid="20" grpId="0"/>
      <p:bldP spid="21" grpId="0"/>
      <p:bldP spid="2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p:cNvSpPr txBox="1">
            <a:spLocks/>
          </p:cNvSpPr>
          <p:nvPr/>
        </p:nvSpPr>
        <p:spPr>
          <a:xfrm>
            <a:off x="1047205" y="1314994"/>
            <a:ext cx="11014166" cy="686844"/>
          </a:xfrm>
          <a:prstGeom prst="rect">
            <a:avLst/>
          </a:prstGeom>
        </p:spPr>
        <p:txBody>
          <a:bodyPr anchor="ctr"/>
          <a:lstStyle>
            <a:lvl1pPr algn="l" defTabSz="914400" rtl="0" eaLnBrk="1" latinLnBrk="0" hangingPunct="1">
              <a:lnSpc>
                <a:spcPct val="90000"/>
              </a:lnSpc>
              <a:spcBef>
                <a:spcPct val="0"/>
              </a:spcBef>
              <a:buNone/>
              <a:defRPr sz="4000" b="1" kern="1200">
                <a:solidFill>
                  <a:schemeClr val="tx1"/>
                </a:solidFill>
                <a:latin typeface="微软雅黑" panose="020B0503020204020204" pitchFamily="34" charset="-122"/>
                <a:ea typeface="微软雅黑" panose="020B0503020204020204" pitchFamily="34" charset="-122"/>
                <a:cs typeface="+mj-cs"/>
              </a:defRPr>
            </a:lvl1pPr>
          </a:lstStyle>
          <a:p>
            <a:r>
              <a:rPr lang="zh-CN" altLang="en-US" dirty="0"/>
              <a:t>单击此处添加标题</a:t>
            </a:r>
          </a:p>
        </p:txBody>
      </p:sp>
      <p:sp>
        <p:nvSpPr>
          <p:cNvPr id="3" name="副标题 2"/>
          <p:cNvSpPr txBox="1">
            <a:spLocks/>
          </p:cNvSpPr>
          <p:nvPr/>
        </p:nvSpPr>
        <p:spPr>
          <a:xfrm>
            <a:off x="1047205" y="2121581"/>
            <a:ext cx="11014166" cy="686844"/>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微软雅黑" panose="020B0503020204020204" pitchFamily="34" charset="-122"/>
                <a:ea typeface="微软雅黑" panose="020B0503020204020204" pitchFamily="34" charset="-122"/>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zh-CN" altLang="en-US" dirty="0"/>
              <a:t>单击此处添加副标题</a:t>
            </a:r>
          </a:p>
        </p:txBody>
      </p:sp>
      <p:sp>
        <p:nvSpPr>
          <p:cNvPr id="12" name="文本框 11"/>
          <p:cNvSpPr txBox="1"/>
          <p:nvPr/>
        </p:nvSpPr>
        <p:spPr>
          <a:xfrm>
            <a:off x="1047205" y="3054927"/>
            <a:ext cx="2225931" cy="374073"/>
          </a:xfrm>
          <a:prstGeom prst="rect">
            <a:avLst/>
          </a:prstGeom>
          <a:noFill/>
          <a:ln w="3175">
            <a:noFill/>
            <a:prstDash val="sysDash"/>
          </a:ln>
        </p:spPr>
        <p:txBody>
          <a:bodyPr wrap="square" rtlCol="0">
            <a:spAutoFit/>
          </a:bodyPr>
          <a:lstStyle/>
          <a:p>
            <a:r>
              <a:rPr lang="en-US" altLang="zh-CN" dirty="0">
                <a:latin typeface="微软雅黑" panose="020B0503020204020204" pitchFamily="34" charset="-122"/>
                <a:ea typeface="微软雅黑" panose="020B0503020204020204" pitchFamily="34" charset="-122"/>
              </a:rPr>
              <a:t>2018/11/20</a:t>
            </a:r>
            <a:endParaRPr lang="zh-CN" altLang="en-US" dirty="0">
              <a:latin typeface="微软雅黑" panose="020B0503020204020204" pitchFamily="34" charset="-122"/>
              <a:ea typeface="微软雅黑" panose="020B0503020204020204" pitchFamily="34" charset="-122"/>
            </a:endParaRPr>
          </a:p>
        </p:txBody>
      </p:sp>
      <p:pic>
        <p:nvPicPr>
          <p:cNvPr id="7" name="图片 6">
            <a:extLst>
              <a:ext uri="{FF2B5EF4-FFF2-40B4-BE49-F238E27FC236}">
                <a16:creationId xmlns:a16="http://schemas.microsoft.com/office/drawing/2014/main" id="{F35EDEC2-6A4E-442E-A726-BD1811DEC73E}"/>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47205" y="5966948"/>
            <a:ext cx="2325431" cy="383834"/>
          </a:xfrm>
          <a:prstGeom prst="rect">
            <a:avLst/>
          </a:prstGeom>
          <a:noFill/>
          <a:ln>
            <a:noFill/>
          </a:ln>
        </p:spPr>
      </p:pic>
    </p:spTree>
    <p:extLst>
      <p:ext uri="{BB962C8B-B14F-4D97-AF65-F5344CB8AC3E}">
        <p14:creationId xmlns:p14="http://schemas.microsoft.com/office/powerpoint/2010/main" val="31516659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图片 18"/>
          <p:cNvPicPr>
            <a:picLocks noChangeAspect="1"/>
          </p:cNvPicPr>
          <p:nvPr/>
        </p:nvPicPr>
        <p:blipFill rotWithShape="1">
          <a:blip r:embed="rId2" cstate="print">
            <a:extLst>
              <a:ext uri="{28A0092B-C50C-407E-A947-70E740481C1C}">
                <a14:useLocalDpi xmlns:a14="http://schemas.microsoft.com/office/drawing/2010/main" val="0"/>
              </a:ext>
            </a:extLst>
          </a:blip>
          <a:srcRect t="8558" b="10211"/>
          <a:stretch/>
        </p:blipFill>
        <p:spPr>
          <a:xfrm>
            <a:off x="341639" y="1609928"/>
            <a:ext cx="11519992" cy="3087931"/>
          </a:xfrm>
          <a:prstGeom prst="rect">
            <a:avLst/>
          </a:prstGeom>
        </p:spPr>
      </p:pic>
      <p:sp>
        <p:nvSpPr>
          <p:cNvPr id="2" name="标题 1"/>
          <p:cNvSpPr>
            <a:spLocks noGrp="1"/>
          </p:cNvSpPr>
          <p:nvPr>
            <p:ph type="title"/>
          </p:nvPr>
        </p:nvSpPr>
        <p:spPr/>
        <p:txBody>
          <a:bodyPr/>
          <a:lstStyle/>
          <a:p>
            <a:endParaRPr lang="zh-CN" altLang="en-US"/>
          </a:p>
        </p:txBody>
      </p:sp>
      <p:sp>
        <p:nvSpPr>
          <p:cNvPr id="4" name="矩形 3"/>
          <p:cNvSpPr/>
          <p:nvPr/>
        </p:nvSpPr>
        <p:spPr>
          <a:xfrm>
            <a:off x="1030706" y="2809875"/>
            <a:ext cx="3491865" cy="3305810"/>
          </a:xfrm>
          <a:prstGeom prst="rect">
            <a:avLst/>
          </a:pr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5" name="TextBox 1"/>
          <p:cNvSpPr txBox="1"/>
          <p:nvPr/>
        </p:nvSpPr>
        <p:spPr>
          <a:xfrm>
            <a:off x="5595086" y="4930775"/>
            <a:ext cx="1013098" cy="538609"/>
          </a:xfrm>
          <a:prstGeom prst="rect">
            <a:avLst/>
          </a:prstGeom>
          <a:noFill/>
        </p:spPr>
        <p:txBody>
          <a:bodyPr wrap="none" lIns="0" tIns="0" rIns="0" rtlCol="0">
            <a:spAutoFit/>
          </a:bodyPr>
          <a:lstStyle/>
          <a:p>
            <a:pPr>
              <a:lnSpc>
                <a:spcPct val="100000"/>
              </a:lnSpc>
            </a:pPr>
            <a:r>
              <a:rPr lang="en-US" altLang="zh-CN" sz="3200" b="1"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2018</a:t>
            </a:r>
          </a:p>
        </p:txBody>
      </p:sp>
      <p:sp>
        <p:nvSpPr>
          <p:cNvPr id="6" name="矩形 5"/>
          <p:cNvSpPr/>
          <p:nvPr/>
        </p:nvSpPr>
        <p:spPr>
          <a:xfrm>
            <a:off x="5422366" y="4930775"/>
            <a:ext cx="36000" cy="74803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7" name="文本框 6"/>
          <p:cNvSpPr txBox="1"/>
          <p:nvPr/>
        </p:nvSpPr>
        <p:spPr>
          <a:xfrm>
            <a:off x="5532856" y="5415280"/>
            <a:ext cx="792480" cy="287020"/>
          </a:xfrm>
          <a:prstGeom prst="rect">
            <a:avLst/>
          </a:prstGeom>
          <a:noFill/>
        </p:spPr>
        <p:txBody>
          <a:bodyPr wrap="none" rtlCol="0">
            <a:spAutoFit/>
          </a:bodyPr>
          <a:lstStyle/>
          <a:p>
            <a:pPr algn="l">
              <a:lnSpc>
                <a:spcPct val="100000"/>
              </a:lnSpc>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成立时间</a:t>
            </a:r>
          </a:p>
        </p:txBody>
      </p:sp>
      <p:sp>
        <p:nvSpPr>
          <p:cNvPr id="8" name="TextBox 1"/>
          <p:cNvSpPr txBox="1"/>
          <p:nvPr/>
        </p:nvSpPr>
        <p:spPr>
          <a:xfrm>
            <a:off x="7601051" y="4930775"/>
            <a:ext cx="759823" cy="538609"/>
          </a:xfrm>
          <a:prstGeom prst="rect">
            <a:avLst/>
          </a:prstGeom>
          <a:noFill/>
        </p:spPr>
        <p:txBody>
          <a:bodyPr wrap="none" lIns="0" tIns="0" rIns="0" rtlCol="0">
            <a:spAutoFit/>
          </a:bodyPr>
          <a:lstStyle/>
          <a:p>
            <a:pPr>
              <a:lnSpc>
                <a:spcPct val="100000"/>
              </a:lnSpc>
            </a:pPr>
            <a:r>
              <a:rPr lang="en-US" altLang="zh-CN" sz="3200" b="1"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150</a:t>
            </a:r>
          </a:p>
        </p:txBody>
      </p:sp>
      <p:sp>
        <p:nvSpPr>
          <p:cNvPr id="9" name="矩形 8"/>
          <p:cNvSpPr/>
          <p:nvPr/>
        </p:nvSpPr>
        <p:spPr>
          <a:xfrm>
            <a:off x="7428331" y="4930775"/>
            <a:ext cx="36000" cy="74803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10" name="文本框 9"/>
          <p:cNvSpPr txBox="1"/>
          <p:nvPr/>
        </p:nvSpPr>
        <p:spPr>
          <a:xfrm>
            <a:off x="7538821" y="5415280"/>
            <a:ext cx="792480" cy="287020"/>
          </a:xfrm>
          <a:prstGeom prst="rect">
            <a:avLst/>
          </a:prstGeom>
          <a:noFill/>
        </p:spPr>
        <p:txBody>
          <a:bodyPr wrap="none" rtlCol="0">
            <a:spAutoFit/>
          </a:bodyPr>
          <a:lstStyle/>
          <a:p>
            <a:pPr algn="l">
              <a:lnSpc>
                <a:spcPct val="100000"/>
              </a:lnSpc>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建筑面积</a:t>
            </a:r>
          </a:p>
        </p:txBody>
      </p:sp>
      <p:sp>
        <p:nvSpPr>
          <p:cNvPr id="11" name="TextBox 1"/>
          <p:cNvSpPr txBox="1"/>
          <p:nvPr/>
        </p:nvSpPr>
        <p:spPr>
          <a:xfrm>
            <a:off x="9309201" y="4930775"/>
            <a:ext cx="759823" cy="538609"/>
          </a:xfrm>
          <a:prstGeom prst="rect">
            <a:avLst/>
          </a:prstGeom>
          <a:noFill/>
        </p:spPr>
        <p:txBody>
          <a:bodyPr wrap="none" lIns="0" tIns="0" rIns="0" rtlCol="0">
            <a:spAutoFit/>
          </a:bodyPr>
          <a:lstStyle/>
          <a:p>
            <a:pPr>
              <a:lnSpc>
                <a:spcPct val="100000"/>
              </a:lnSpc>
            </a:pPr>
            <a:r>
              <a:rPr lang="en-US" altLang="zh-CN" sz="3200" b="1"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300</a:t>
            </a:r>
          </a:p>
        </p:txBody>
      </p:sp>
      <p:sp>
        <p:nvSpPr>
          <p:cNvPr id="12" name="矩形 11"/>
          <p:cNvSpPr/>
          <p:nvPr/>
        </p:nvSpPr>
        <p:spPr>
          <a:xfrm>
            <a:off x="9136481" y="4930775"/>
            <a:ext cx="36000" cy="74803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50000"/>
                  <a:lumOff val="50000"/>
                </a:schemeClr>
              </a:solidFill>
              <a:latin typeface="微软雅黑" panose="020B0503020204020204" pitchFamily="34" charset="-122"/>
              <a:ea typeface="微软雅黑" panose="020B0503020204020204" pitchFamily="34" charset="-122"/>
              <a:cs typeface="+mn-ea"/>
              <a:sym typeface="+mn-lt"/>
            </a:endParaRPr>
          </a:p>
        </p:txBody>
      </p:sp>
      <p:sp>
        <p:nvSpPr>
          <p:cNvPr id="13" name="文本框 12"/>
          <p:cNvSpPr txBox="1"/>
          <p:nvPr/>
        </p:nvSpPr>
        <p:spPr>
          <a:xfrm>
            <a:off x="9246971" y="5415280"/>
            <a:ext cx="792480" cy="287020"/>
          </a:xfrm>
          <a:prstGeom prst="rect">
            <a:avLst/>
          </a:prstGeom>
          <a:noFill/>
        </p:spPr>
        <p:txBody>
          <a:bodyPr wrap="none" rtlCol="0">
            <a:spAutoFit/>
          </a:bodyPr>
          <a:lstStyle/>
          <a:p>
            <a:pPr algn="l">
              <a:lnSpc>
                <a:spcPct val="100000"/>
              </a:lnSpc>
            </a:pPr>
            <a:r>
              <a:rPr lang="zh-CN" altLang="en-US" sz="1200" dirty="0">
                <a:solidFill>
                  <a:schemeClr val="tx1">
                    <a:lumMod val="50000"/>
                    <a:lumOff val="50000"/>
                  </a:schemeClr>
                </a:solidFill>
                <a:latin typeface="微软雅黑" panose="020B0503020204020204" pitchFamily="34" charset="-122"/>
                <a:ea typeface="微软雅黑" panose="020B0503020204020204" pitchFamily="34" charset="-122"/>
                <a:cs typeface="+mn-ea"/>
                <a:sym typeface="+mn-lt"/>
              </a:rPr>
              <a:t>研发人员</a:t>
            </a:r>
          </a:p>
        </p:txBody>
      </p:sp>
      <p:sp>
        <p:nvSpPr>
          <p:cNvPr id="14" name="TextBox 22"/>
          <p:cNvSpPr txBox="1"/>
          <p:nvPr/>
        </p:nvSpPr>
        <p:spPr>
          <a:xfrm>
            <a:off x="1160541" y="4225662"/>
            <a:ext cx="3232193" cy="1061829"/>
          </a:xfrm>
          <a:prstGeom prst="rect">
            <a:avLst/>
          </a:prstGeom>
          <a:noFill/>
        </p:spPr>
        <p:txBody>
          <a:bodyPr wrap="square" rtlCol="0">
            <a:spAutoFit/>
          </a:bodyPr>
          <a:lstStyle/>
          <a:p>
            <a:pPr algn="just">
              <a:lnSpc>
                <a:spcPct val="150000"/>
              </a:lnSpc>
            </a:pPr>
            <a:r>
              <a:rPr lang="zh-CN" altLang="en-US" sz="1400" dirty="0">
                <a:solidFill>
                  <a:schemeClr val="bg1"/>
                </a:solidFill>
                <a:latin typeface="微软雅黑" panose="020B0503020204020204" pitchFamily="34" charset="-122"/>
                <a:ea typeface="微软雅黑" panose="020B0503020204020204" pitchFamily="34" charset="-122"/>
                <a:cs typeface="+mn-ea"/>
                <a:sym typeface="+mn-lt"/>
              </a:rPr>
              <a:t>请替换文字内容，点击添加相关标题文字，修改文字内容，也可以直接复制你的内容到此。请替换文字内容。</a:t>
            </a:r>
            <a:endParaRPr lang="zh-CN" altLang="en-US" sz="1400" b="1"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15" name="TextBox 14"/>
          <p:cNvSpPr txBox="1"/>
          <p:nvPr/>
        </p:nvSpPr>
        <p:spPr>
          <a:xfrm>
            <a:off x="1136859" y="3044266"/>
            <a:ext cx="3835610" cy="734368"/>
          </a:xfrm>
          <a:prstGeom prst="rect">
            <a:avLst/>
          </a:prstGeom>
          <a:noFill/>
        </p:spPr>
        <p:txBody>
          <a:bodyPr wrap="square" rtlCol="0">
            <a:spAutoFit/>
          </a:bodyPr>
          <a:lstStyle/>
          <a:p>
            <a:r>
              <a:rPr lang="zh-CN" altLang="en-US" sz="4170" b="1" dirty="0">
                <a:solidFill>
                  <a:schemeClr val="bg1"/>
                </a:solidFill>
                <a:latin typeface="微软雅黑" panose="020B0503020204020204" pitchFamily="34" charset="-122"/>
                <a:ea typeface="微软雅黑" panose="020B0503020204020204" pitchFamily="34" charset="-122"/>
                <a:cs typeface="+mn-ea"/>
                <a:sym typeface="+mn-lt"/>
              </a:rPr>
              <a:t>添加相关标题</a:t>
            </a:r>
          </a:p>
        </p:txBody>
      </p:sp>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randombar(horizontal)">
                                          <p:cBhvr>
                                            <p:cTn id="20" dur="500"/>
                                            <p:tgtEl>
                                              <p:spTgt spid="7"/>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randombar(horizontal)">
                                          <p:cBhvr>
                                            <p:cTn id="23" dur="500"/>
                                            <p:tgtEl>
                                              <p:spTgt spid="8"/>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randombar(horizontal)">
                                          <p:cBhvr>
                                            <p:cTn id="26" dur="500"/>
                                            <p:tgtEl>
                                              <p:spTgt spid="9"/>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randombar(horizontal)">
                                          <p:cBhvr>
                                            <p:cTn id="29" dur="500"/>
                                            <p:tgtEl>
                                              <p:spTgt spid="10"/>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randombar(horizontal)">
                                          <p:cBhvr>
                                            <p:cTn id="32" dur="500"/>
                                            <p:tgtEl>
                                              <p:spTgt spid="11"/>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randombar(horizontal)">
                                          <p:cBhvr>
                                            <p:cTn id="35" dur="500"/>
                                            <p:tgtEl>
                                              <p:spTgt spid="12"/>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randombar(horizontal)">
                                          <p:cBhvr>
                                            <p:cTn id="38" dur="500"/>
                                            <p:tgtEl>
                                              <p:spTgt spid="13"/>
                                            </p:tgtEl>
                                          </p:cBhvr>
                                        </p:animEffect>
                                      </p:childTnLst>
                                    </p:cTn>
                                  </p:par>
                                  <p:par>
                                    <p:cTn id="39" presetID="2" presetClass="entr" presetSubtype="9" accel="20000" fill="hold" grpId="0" nodeType="withEffect" p14:presetBounceEnd="64000">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14:bounceEnd="64000">
                                          <p:cBhvr additive="base">
                                            <p:cTn id="41" dur="1000" fill="hold"/>
                                            <p:tgtEl>
                                              <p:spTgt spid="14"/>
                                            </p:tgtEl>
                                            <p:attrNameLst>
                                              <p:attrName>ppt_x</p:attrName>
                                            </p:attrNameLst>
                                          </p:cBhvr>
                                          <p:tavLst>
                                            <p:tav tm="0">
                                              <p:val>
                                                <p:strVal val="0-#ppt_w/2"/>
                                              </p:val>
                                            </p:tav>
                                            <p:tav tm="100000">
                                              <p:val>
                                                <p:strVal val="#ppt_x"/>
                                              </p:val>
                                            </p:tav>
                                          </p:tavLst>
                                        </p:anim>
                                        <p:anim calcmode="lin" valueType="num" p14:bounceEnd="64000">
                                          <p:cBhvr additive="base">
                                            <p:cTn id="42" dur="1000" fill="hold"/>
                                            <p:tgtEl>
                                              <p:spTgt spid="14"/>
                                            </p:tgtEl>
                                            <p:attrNameLst>
                                              <p:attrName>ppt_y</p:attrName>
                                            </p:attrNameLst>
                                          </p:cBhvr>
                                          <p:tavLst>
                                            <p:tav tm="0">
                                              <p:val>
                                                <p:strVal val="0-#ppt_h/2"/>
                                              </p:val>
                                            </p:tav>
                                            <p:tav tm="100000">
                                              <p:val>
                                                <p:strVal val="#ppt_y"/>
                                              </p:val>
                                            </p:tav>
                                          </p:tavLst>
                                        </p:anim>
                                      </p:childTnLst>
                                    </p:cTn>
                                  </p:par>
                                  <p:par>
                                    <p:cTn id="43" presetID="2" presetClass="entr" presetSubtype="12" accel="20000" fill="hold" grpId="0" nodeType="withEffect" p14:presetBounceEnd="64000">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14:bounceEnd="64000">
                                          <p:cBhvr additive="base">
                                            <p:cTn id="45" dur="1000" fill="hold"/>
                                            <p:tgtEl>
                                              <p:spTgt spid="15"/>
                                            </p:tgtEl>
                                            <p:attrNameLst>
                                              <p:attrName>ppt_x</p:attrName>
                                            </p:attrNameLst>
                                          </p:cBhvr>
                                          <p:tavLst>
                                            <p:tav tm="0">
                                              <p:val>
                                                <p:strVal val="0-#ppt_w/2"/>
                                              </p:val>
                                            </p:tav>
                                            <p:tav tm="100000">
                                              <p:val>
                                                <p:strVal val="#ppt_x"/>
                                              </p:val>
                                            </p:tav>
                                          </p:tavLst>
                                        </p:anim>
                                        <p:anim calcmode="lin" valueType="num" p14:bounceEnd="64000">
                                          <p:cBhvr additive="base">
                                            <p:cTn id="46"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animBg="1"/>
          <p:bldP spid="7" grpId="0"/>
          <p:bldP spid="8" grpId="0"/>
          <p:bldP spid="9" grpId="0" animBg="1"/>
          <p:bldP spid="10" grpId="0"/>
          <p:bldP spid="11" grpId="0"/>
          <p:bldP spid="12" grpId="0" animBg="1"/>
          <p:bldP spid="13" grpId="0"/>
          <p:bldP spid="14" grpId="0"/>
          <p:bldP spid="15" grpId="0"/>
        </p:bldLst>
      </p:timing>
    </mc:Choice>
    <mc:Fallback xmlns="">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randombar(horizontal)">
                                          <p:cBhvr>
                                            <p:cTn id="14" dur="500"/>
                                            <p:tgtEl>
                                              <p:spTgt spid="5"/>
                                            </p:tgtEl>
                                          </p:cBhvr>
                                        </p:animEffect>
                                      </p:childTnLst>
                                    </p:cTn>
                                  </p:par>
                                  <p:par>
                                    <p:cTn id="15" presetID="14" presetClass="entr" presetSubtype="10" fill="hold" grpId="0" nodeType="with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randombar(horizontal)">
                                          <p:cBhvr>
                                            <p:cTn id="17" dur="500"/>
                                            <p:tgtEl>
                                              <p:spTgt spid="6"/>
                                            </p:tgtEl>
                                          </p:cBhvr>
                                        </p:animEffect>
                                      </p:childTnLst>
                                    </p:cTn>
                                  </p:par>
                                  <p:par>
                                    <p:cTn id="18" presetID="14" presetClass="entr" presetSubtype="1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randombar(horizontal)">
                                          <p:cBhvr>
                                            <p:cTn id="20" dur="500"/>
                                            <p:tgtEl>
                                              <p:spTgt spid="7"/>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randombar(horizontal)">
                                          <p:cBhvr>
                                            <p:cTn id="23" dur="500"/>
                                            <p:tgtEl>
                                              <p:spTgt spid="8"/>
                                            </p:tgtEl>
                                          </p:cBhvr>
                                        </p:animEffect>
                                      </p:childTnLst>
                                    </p:cTn>
                                  </p:par>
                                  <p:par>
                                    <p:cTn id="24" presetID="14" presetClass="entr" presetSubtype="10" fill="hold" grpId="0" nodeType="with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randombar(horizontal)">
                                          <p:cBhvr>
                                            <p:cTn id="26" dur="500"/>
                                            <p:tgtEl>
                                              <p:spTgt spid="9"/>
                                            </p:tgtEl>
                                          </p:cBhvr>
                                        </p:animEffect>
                                      </p:childTnLst>
                                    </p:cTn>
                                  </p:par>
                                  <p:par>
                                    <p:cTn id="27" presetID="14" presetClass="entr" presetSubtype="10"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randombar(horizontal)">
                                          <p:cBhvr>
                                            <p:cTn id="29" dur="500"/>
                                            <p:tgtEl>
                                              <p:spTgt spid="10"/>
                                            </p:tgtEl>
                                          </p:cBhvr>
                                        </p:animEffect>
                                      </p:childTnLst>
                                    </p:cTn>
                                  </p:par>
                                  <p:par>
                                    <p:cTn id="30" presetID="14" presetClass="entr" presetSubtype="10" fill="hold" grpId="0" nodeType="withEffect">
                                      <p:stCondLst>
                                        <p:cond delay="0"/>
                                      </p:stCondLst>
                                      <p:childTnLst>
                                        <p:set>
                                          <p:cBhvr>
                                            <p:cTn id="31" dur="1" fill="hold">
                                              <p:stCondLst>
                                                <p:cond delay="0"/>
                                              </p:stCondLst>
                                            </p:cTn>
                                            <p:tgtEl>
                                              <p:spTgt spid="11"/>
                                            </p:tgtEl>
                                            <p:attrNameLst>
                                              <p:attrName>style.visibility</p:attrName>
                                            </p:attrNameLst>
                                          </p:cBhvr>
                                          <p:to>
                                            <p:strVal val="visible"/>
                                          </p:to>
                                        </p:set>
                                        <p:animEffect transition="in" filter="randombar(horizontal)">
                                          <p:cBhvr>
                                            <p:cTn id="32" dur="500"/>
                                            <p:tgtEl>
                                              <p:spTgt spid="11"/>
                                            </p:tgtEl>
                                          </p:cBhvr>
                                        </p:animEffect>
                                      </p:childTnLst>
                                    </p:cTn>
                                  </p:par>
                                  <p:par>
                                    <p:cTn id="33" presetID="14" presetClass="entr" presetSubtype="10" fill="hold" grpId="0" nodeType="withEffect">
                                      <p:stCondLst>
                                        <p:cond delay="0"/>
                                      </p:stCondLst>
                                      <p:childTnLst>
                                        <p:set>
                                          <p:cBhvr>
                                            <p:cTn id="34" dur="1" fill="hold">
                                              <p:stCondLst>
                                                <p:cond delay="0"/>
                                              </p:stCondLst>
                                            </p:cTn>
                                            <p:tgtEl>
                                              <p:spTgt spid="12"/>
                                            </p:tgtEl>
                                            <p:attrNameLst>
                                              <p:attrName>style.visibility</p:attrName>
                                            </p:attrNameLst>
                                          </p:cBhvr>
                                          <p:to>
                                            <p:strVal val="visible"/>
                                          </p:to>
                                        </p:set>
                                        <p:animEffect transition="in" filter="randombar(horizontal)">
                                          <p:cBhvr>
                                            <p:cTn id="35" dur="500"/>
                                            <p:tgtEl>
                                              <p:spTgt spid="12"/>
                                            </p:tgtEl>
                                          </p:cBhvr>
                                        </p:animEffect>
                                      </p:childTnLst>
                                    </p:cTn>
                                  </p:par>
                                  <p:par>
                                    <p:cTn id="36" presetID="14" presetClass="entr" presetSubtype="10" fill="hold" grpId="0" nodeType="withEffect">
                                      <p:stCondLst>
                                        <p:cond delay="0"/>
                                      </p:stCondLst>
                                      <p:childTnLst>
                                        <p:set>
                                          <p:cBhvr>
                                            <p:cTn id="37" dur="1" fill="hold">
                                              <p:stCondLst>
                                                <p:cond delay="0"/>
                                              </p:stCondLst>
                                            </p:cTn>
                                            <p:tgtEl>
                                              <p:spTgt spid="13"/>
                                            </p:tgtEl>
                                            <p:attrNameLst>
                                              <p:attrName>style.visibility</p:attrName>
                                            </p:attrNameLst>
                                          </p:cBhvr>
                                          <p:to>
                                            <p:strVal val="visible"/>
                                          </p:to>
                                        </p:set>
                                        <p:animEffect transition="in" filter="randombar(horizontal)">
                                          <p:cBhvr>
                                            <p:cTn id="38" dur="500"/>
                                            <p:tgtEl>
                                              <p:spTgt spid="13"/>
                                            </p:tgtEl>
                                          </p:cBhvr>
                                        </p:animEffect>
                                      </p:childTnLst>
                                    </p:cTn>
                                  </p:par>
                                  <p:par>
                                    <p:cTn id="39" presetID="2" presetClass="entr" presetSubtype="9" accel="20000" fill="hold" grpId="0" nodeType="with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additive="base">
                                            <p:cTn id="41" dur="1000" fill="hold"/>
                                            <p:tgtEl>
                                              <p:spTgt spid="14"/>
                                            </p:tgtEl>
                                            <p:attrNameLst>
                                              <p:attrName>ppt_x</p:attrName>
                                            </p:attrNameLst>
                                          </p:cBhvr>
                                          <p:tavLst>
                                            <p:tav tm="0">
                                              <p:val>
                                                <p:strVal val="0-#ppt_w/2"/>
                                              </p:val>
                                            </p:tav>
                                            <p:tav tm="100000">
                                              <p:val>
                                                <p:strVal val="#ppt_x"/>
                                              </p:val>
                                            </p:tav>
                                          </p:tavLst>
                                        </p:anim>
                                        <p:anim calcmode="lin" valueType="num">
                                          <p:cBhvr additive="base">
                                            <p:cTn id="42" dur="1000" fill="hold"/>
                                            <p:tgtEl>
                                              <p:spTgt spid="14"/>
                                            </p:tgtEl>
                                            <p:attrNameLst>
                                              <p:attrName>ppt_y</p:attrName>
                                            </p:attrNameLst>
                                          </p:cBhvr>
                                          <p:tavLst>
                                            <p:tav tm="0">
                                              <p:val>
                                                <p:strVal val="0-#ppt_h/2"/>
                                              </p:val>
                                            </p:tav>
                                            <p:tav tm="100000">
                                              <p:val>
                                                <p:strVal val="#ppt_y"/>
                                              </p:val>
                                            </p:tav>
                                          </p:tavLst>
                                        </p:anim>
                                      </p:childTnLst>
                                    </p:cTn>
                                  </p:par>
                                  <p:par>
                                    <p:cTn id="43" presetID="2" presetClass="entr" presetSubtype="12" accel="20000" fill="hold" grpId="0" nodeType="withEffect">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cBhvr additive="base">
                                            <p:cTn id="45" dur="1000" fill="hold"/>
                                            <p:tgtEl>
                                              <p:spTgt spid="15"/>
                                            </p:tgtEl>
                                            <p:attrNameLst>
                                              <p:attrName>ppt_x</p:attrName>
                                            </p:attrNameLst>
                                          </p:cBhvr>
                                          <p:tavLst>
                                            <p:tav tm="0">
                                              <p:val>
                                                <p:strVal val="0-#ppt_w/2"/>
                                              </p:val>
                                            </p:tav>
                                            <p:tav tm="100000">
                                              <p:val>
                                                <p:strVal val="#ppt_x"/>
                                              </p:val>
                                            </p:tav>
                                          </p:tavLst>
                                        </p:anim>
                                        <p:anim calcmode="lin" valueType="num">
                                          <p:cBhvr additive="base">
                                            <p:cTn id="46" dur="1000" fill="hold"/>
                                            <p:tgtEl>
                                              <p:spTgt spid="1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animBg="1"/>
          <p:bldP spid="7" grpId="0"/>
          <p:bldP spid="8" grpId="0"/>
          <p:bldP spid="9" grpId="0" animBg="1"/>
          <p:bldP spid="10" grpId="0"/>
          <p:bldP spid="11" grpId="0"/>
          <p:bldP spid="12" grpId="0" animBg="1"/>
          <p:bldP spid="13" grpId="0"/>
          <p:bldP spid="14" grpId="0"/>
          <p:bldP spid="15"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文本占位符 2"/>
          <p:cNvSpPr>
            <a:spLocks noGrp="1"/>
          </p:cNvSpPr>
          <p:nvPr>
            <p:ph type="body" idx="1"/>
          </p:nvPr>
        </p:nvSpPr>
        <p:spPr/>
        <p:txBody>
          <a:bodyPr/>
          <a:lstStyle/>
          <a:p>
            <a:endParaRPr lang="zh-CN" altLang="en-US"/>
          </a:p>
        </p:txBody>
      </p:sp>
      <p:sp>
        <p:nvSpPr>
          <p:cNvPr id="4" name="文本占位符 3"/>
          <p:cNvSpPr>
            <a:spLocks noGrp="1"/>
          </p:cNvSpPr>
          <p:nvPr>
            <p:ph type="body" sz="quarter" idx="13"/>
          </p:nvPr>
        </p:nvSpPr>
        <p:spPr>
          <a:xfrm>
            <a:off x="2778238" y="2174875"/>
            <a:ext cx="1063397" cy="603250"/>
          </a:xfrm>
        </p:spPr>
        <p:txBody>
          <a:bodyPr/>
          <a:lstStyle/>
          <a:p>
            <a:endParaRPr lang="zh-CN" altLang="en-US"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文本占位符 2"/>
          <p:cNvSpPr>
            <a:spLocks noGrp="1"/>
          </p:cNvSpPr>
          <p:nvPr>
            <p:ph type="body" idx="1"/>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Tree>
    <p:extLst>
      <p:ext uri="{BB962C8B-B14F-4D97-AF65-F5344CB8AC3E}">
        <p14:creationId xmlns:p14="http://schemas.microsoft.com/office/powerpoint/2010/main" val="392154520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
          <p:cNvSpPr/>
          <p:nvPr/>
        </p:nvSpPr>
        <p:spPr>
          <a:xfrm>
            <a:off x="1331091" y="2256969"/>
            <a:ext cx="2473367" cy="2728800"/>
          </a:xfrm>
          <a:prstGeom prst="rect">
            <a:avLst/>
          </a:prstGeom>
          <a:blipFill>
            <a:blip r:embed="rId2" cstate="print">
              <a:grayscl/>
            </a:blip>
            <a:srcRect/>
            <a:stretch>
              <a:fillRect l="-3587" t="-4012" r="3587" b="-7100"/>
            </a:stretch>
          </a:blipFill>
          <a:ln w="28575">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anchor="ctr"/>
          <a:lstStyle/>
          <a:p>
            <a:pPr algn="ctr">
              <a:defRPr/>
            </a:pPr>
            <a:endParaRPr lang="en-US" sz="1200" dirty="0">
              <a:solidFill>
                <a:schemeClr val="bg1">
                  <a:lumMod val="50000"/>
                </a:schemeClr>
              </a:solidFill>
            </a:endParaRPr>
          </a:p>
        </p:txBody>
      </p:sp>
      <p:sp>
        <p:nvSpPr>
          <p:cNvPr id="2" name="标题 1"/>
          <p:cNvSpPr>
            <a:spLocks noGrp="1"/>
          </p:cNvSpPr>
          <p:nvPr>
            <p:ph type="title"/>
          </p:nvPr>
        </p:nvSpPr>
        <p:spPr/>
        <p:txBody>
          <a:bodyPr/>
          <a:lstStyle/>
          <a:p>
            <a:endParaRPr lang="zh-CN" altLang="en-US"/>
          </a:p>
        </p:txBody>
      </p:sp>
      <p:sp>
        <p:nvSpPr>
          <p:cNvPr id="5" name="AutoShape 1"/>
          <p:cNvSpPr/>
          <p:nvPr/>
        </p:nvSpPr>
        <p:spPr bwMode="auto">
          <a:xfrm>
            <a:off x="3720426" y="4986926"/>
            <a:ext cx="2389333" cy="12699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85000"/>
              <a:lumOff val="15000"/>
            </a:schemeClr>
          </a:solidFill>
          <a:ln w="25400" cap="flat" cmpd="sng">
            <a:noFill/>
            <a:prstDash val="solid"/>
            <a:miter lim="0"/>
          </a:ln>
          <a:effectLst/>
        </p:spPr>
        <p:txBody>
          <a:bodyPr lIns="0" tIns="0" rIns="0" bIns="0"/>
          <a:lstStyle/>
          <a:p>
            <a:pPr>
              <a:lnSpc>
                <a:spcPct val="150000"/>
              </a:lnSpc>
              <a:defRPr/>
            </a:pPr>
            <a:endParaRPr lang="es-ES" sz="2530">
              <a:latin typeface="微软雅黑" panose="020B0503020204020204" pitchFamily="34" charset="-122"/>
              <a:ea typeface="微软雅黑" panose="020B0503020204020204" pitchFamily="34" charset="-122"/>
              <a:cs typeface="+mn-ea"/>
              <a:sym typeface="+mn-lt"/>
            </a:endParaRPr>
          </a:p>
        </p:txBody>
      </p:sp>
      <p:sp>
        <p:nvSpPr>
          <p:cNvPr id="6" name="AutoShape 2"/>
          <p:cNvSpPr/>
          <p:nvPr/>
        </p:nvSpPr>
        <p:spPr bwMode="auto">
          <a:xfrm>
            <a:off x="8499092" y="2256974"/>
            <a:ext cx="2389333" cy="272995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gradFill>
            <a:gsLst>
              <a:gs pos="100000">
                <a:srgbClr val="8D0780"/>
              </a:gs>
              <a:gs pos="0">
                <a:srgbClr val="182983">
                  <a:alpha val="90000"/>
                </a:srgbClr>
              </a:gs>
            </a:gsLst>
            <a:lin ang="8100000" scaled="1"/>
          </a:gradFill>
          <a:ln w="25400" cap="flat" cmpd="sng">
            <a:solidFill>
              <a:srgbClr val="000000">
                <a:alpha val="0"/>
              </a:srgbClr>
            </a:solidFill>
            <a:prstDash val="solid"/>
            <a:miter lim="0"/>
          </a:ln>
          <a:effectLst/>
        </p:spPr>
        <p:txBody>
          <a:bodyPr lIns="0" tIns="0" rIns="0" bIns="0"/>
          <a:lstStyle/>
          <a:p>
            <a:pPr>
              <a:lnSpc>
                <a:spcPct val="150000"/>
              </a:lnSpc>
              <a:defRPr/>
            </a:pPr>
            <a:endParaRPr lang="es-ES" sz="2530">
              <a:latin typeface="微软雅黑" panose="020B0503020204020204" pitchFamily="34" charset="-122"/>
              <a:ea typeface="微软雅黑" panose="020B0503020204020204" pitchFamily="34" charset="-122"/>
              <a:cs typeface="+mn-ea"/>
              <a:sym typeface="+mn-lt"/>
            </a:endParaRPr>
          </a:p>
        </p:txBody>
      </p:sp>
      <p:sp>
        <p:nvSpPr>
          <p:cNvPr id="7" name="AutoShape 4"/>
          <p:cNvSpPr/>
          <p:nvPr/>
        </p:nvSpPr>
        <p:spPr bwMode="auto">
          <a:xfrm>
            <a:off x="3720426" y="2256972"/>
            <a:ext cx="2389333" cy="272995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gradFill>
            <a:gsLst>
              <a:gs pos="100000">
                <a:srgbClr val="8D0780"/>
              </a:gs>
              <a:gs pos="0">
                <a:srgbClr val="182983">
                  <a:alpha val="90000"/>
                </a:srgbClr>
              </a:gs>
            </a:gsLst>
            <a:lin ang="8100000" scaled="1"/>
          </a:gradFill>
          <a:ln w="25400" cap="flat" cmpd="sng">
            <a:solidFill>
              <a:srgbClr val="000000">
                <a:alpha val="0"/>
              </a:srgbClr>
            </a:solidFill>
            <a:prstDash val="solid"/>
            <a:miter lim="0"/>
          </a:ln>
          <a:effectLst/>
        </p:spPr>
        <p:txBody>
          <a:bodyPr lIns="0" tIns="0" rIns="0" bIns="0"/>
          <a:lstStyle/>
          <a:p>
            <a:pPr>
              <a:lnSpc>
                <a:spcPct val="150000"/>
              </a:lnSpc>
              <a:defRPr/>
            </a:pPr>
            <a:endParaRPr lang="es-ES" sz="2530">
              <a:latin typeface="微软雅黑" panose="020B0503020204020204" pitchFamily="34" charset="-122"/>
              <a:ea typeface="微软雅黑" panose="020B0503020204020204" pitchFamily="34" charset="-122"/>
              <a:cs typeface="+mn-ea"/>
              <a:sym typeface="+mn-lt"/>
            </a:endParaRPr>
          </a:p>
        </p:txBody>
      </p:sp>
      <p:sp>
        <p:nvSpPr>
          <p:cNvPr id="8" name="AutoShape 6"/>
          <p:cNvSpPr/>
          <p:nvPr/>
        </p:nvSpPr>
        <p:spPr bwMode="auto">
          <a:xfrm>
            <a:off x="1331092" y="4986926"/>
            <a:ext cx="2389333" cy="12699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chemeClr val="tx1">
              <a:lumMod val="75000"/>
              <a:lumOff val="25000"/>
            </a:schemeClr>
          </a:solidFill>
          <a:ln w="25400" cap="flat" cmpd="sng">
            <a:noFill/>
            <a:prstDash val="solid"/>
            <a:miter lim="0"/>
          </a:ln>
          <a:effectLst/>
        </p:spPr>
        <p:txBody>
          <a:bodyPr lIns="0" tIns="0" rIns="0" bIns="0"/>
          <a:lstStyle/>
          <a:p>
            <a:pPr>
              <a:lnSpc>
                <a:spcPct val="150000"/>
              </a:lnSpc>
              <a:defRPr/>
            </a:pPr>
            <a:endParaRPr lang="es-ES" sz="2530">
              <a:latin typeface="微软雅黑" panose="020B0503020204020204" pitchFamily="34" charset="-122"/>
              <a:ea typeface="微软雅黑" panose="020B0503020204020204" pitchFamily="34" charset="-122"/>
              <a:cs typeface="+mn-ea"/>
              <a:sym typeface="+mn-lt"/>
            </a:endParaRPr>
          </a:p>
        </p:txBody>
      </p:sp>
      <p:sp>
        <p:nvSpPr>
          <p:cNvPr id="9" name="AutoShape 7"/>
          <p:cNvSpPr/>
          <p:nvPr/>
        </p:nvSpPr>
        <p:spPr bwMode="auto">
          <a:xfrm>
            <a:off x="6109759" y="4986926"/>
            <a:ext cx="2389333" cy="12699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solidFill>
            <a:schemeClr val="tx1">
              <a:lumMod val="75000"/>
              <a:lumOff val="25000"/>
            </a:schemeClr>
          </a:solidFill>
          <a:ln w="25400" cap="flat" cmpd="sng">
            <a:noFill/>
            <a:prstDash val="solid"/>
            <a:miter lim="0"/>
          </a:ln>
          <a:effectLst/>
        </p:spPr>
        <p:txBody>
          <a:bodyPr lIns="0" tIns="0" rIns="0" bIns="0"/>
          <a:lstStyle/>
          <a:p>
            <a:pPr>
              <a:lnSpc>
                <a:spcPct val="150000"/>
              </a:lnSpc>
              <a:defRPr/>
            </a:pPr>
            <a:endParaRPr lang="es-ES" sz="2530">
              <a:latin typeface="微软雅黑" panose="020B0503020204020204" pitchFamily="34" charset="-122"/>
              <a:ea typeface="微软雅黑" panose="020B0503020204020204" pitchFamily="34" charset="-122"/>
              <a:cs typeface="+mn-ea"/>
              <a:sym typeface="+mn-lt"/>
            </a:endParaRPr>
          </a:p>
        </p:txBody>
      </p:sp>
      <p:sp>
        <p:nvSpPr>
          <p:cNvPr id="10" name="AutoShape 8"/>
          <p:cNvSpPr/>
          <p:nvPr/>
        </p:nvSpPr>
        <p:spPr bwMode="auto">
          <a:xfrm>
            <a:off x="8499092" y="4985770"/>
            <a:ext cx="2389333" cy="12815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solidFill>
            <a:schemeClr val="tx1">
              <a:lumMod val="85000"/>
              <a:lumOff val="15000"/>
            </a:schemeClr>
          </a:solidFill>
          <a:ln w="25400" cap="flat" cmpd="sng">
            <a:noFill/>
            <a:prstDash val="solid"/>
            <a:miter lim="0"/>
          </a:ln>
          <a:effectLst/>
        </p:spPr>
        <p:txBody>
          <a:bodyPr lIns="0" tIns="0" rIns="0" bIns="0"/>
          <a:lstStyle/>
          <a:p>
            <a:pPr>
              <a:lnSpc>
                <a:spcPct val="150000"/>
              </a:lnSpc>
              <a:defRPr/>
            </a:pPr>
            <a:endParaRPr lang="es-ES" sz="2530">
              <a:latin typeface="微软雅黑" panose="020B0503020204020204" pitchFamily="34" charset="-122"/>
              <a:ea typeface="微软雅黑" panose="020B0503020204020204" pitchFamily="34" charset="-122"/>
              <a:cs typeface="+mn-ea"/>
              <a:sym typeface="+mn-lt"/>
            </a:endParaRPr>
          </a:p>
        </p:txBody>
      </p:sp>
      <p:sp>
        <p:nvSpPr>
          <p:cNvPr id="11" name="AutoShape 9"/>
          <p:cNvSpPr/>
          <p:nvPr/>
        </p:nvSpPr>
        <p:spPr bwMode="auto">
          <a:xfrm>
            <a:off x="1278975" y="5675394"/>
            <a:ext cx="1994752" cy="33002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t" anchorCtr="0">
            <a:spAutoFit/>
          </a:bodyPr>
          <a:lstStyle/>
          <a:p>
            <a:pPr>
              <a:lnSpc>
                <a:spcPct val="150000"/>
              </a:lnSpc>
            </a:pPr>
            <a:r>
              <a:rPr lang="zh-CN" altLang="en-US" sz="760" dirty="0">
                <a:solidFill>
                  <a:schemeClr val="bg1">
                    <a:lumMod val="65000"/>
                  </a:schemeClr>
                </a:solidFill>
                <a:latin typeface="微软雅黑" panose="020B0503020204020204" pitchFamily="34" charset="-122"/>
                <a:ea typeface="微软雅黑" panose="020B0503020204020204" pitchFamily="34" charset="-122"/>
                <a:cs typeface="+mn-ea"/>
                <a:sym typeface="+mn-lt"/>
              </a:rPr>
              <a:t>请替换文字内容，添加相关标题，修改文字内容，也可以直接复制你的内容到此。</a:t>
            </a:r>
          </a:p>
        </p:txBody>
      </p:sp>
      <p:sp>
        <p:nvSpPr>
          <p:cNvPr id="12" name="AutoShape 11"/>
          <p:cNvSpPr/>
          <p:nvPr/>
        </p:nvSpPr>
        <p:spPr bwMode="auto">
          <a:xfrm>
            <a:off x="6109759" y="5675394"/>
            <a:ext cx="1996796" cy="33002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t" anchorCtr="0">
            <a:spAutoFit/>
          </a:bodyPr>
          <a:lstStyle/>
          <a:p>
            <a:pPr>
              <a:lnSpc>
                <a:spcPct val="150000"/>
              </a:lnSpc>
            </a:pPr>
            <a:r>
              <a:rPr lang="zh-CN" altLang="en-US" sz="760" dirty="0">
                <a:solidFill>
                  <a:schemeClr val="bg1">
                    <a:lumMod val="65000"/>
                  </a:schemeClr>
                </a:solidFill>
                <a:latin typeface="微软雅黑" panose="020B0503020204020204" pitchFamily="34" charset="-122"/>
                <a:ea typeface="微软雅黑" panose="020B0503020204020204" pitchFamily="34" charset="-122"/>
                <a:cs typeface="+mn-ea"/>
                <a:sym typeface="+mn-lt"/>
              </a:rPr>
              <a:t>请替换文字内容，添加相关标题，修改文字内容，也可以直接复制你的内容到此。</a:t>
            </a:r>
          </a:p>
        </p:txBody>
      </p:sp>
      <p:sp>
        <p:nvSpPr>
          <p:cNvPr id="13" name="AutoShape 16"/>
          <p:cNvSpPr/>
          <p:nvPr/>
        </p:nvSpPr>
        <p:spPr bwMode="auto">
          <a:xfrm>
            <a:off x="1278975" y="5341975"/>
            <a:ext cx="2040028" cy="24622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wrap="square" lIns="0" tIns="0" rIns="0" bIns="0" anchor="t" anchorCtr="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点击请替换文字内容</a:t>
            </a:r>
          </a:p>
        </p:txBody>
      </p:sp>
      <p:sp>
        <p:nvSpPr>
          <p:cNvPr id="14" name="AutoShape 17"/>
          <p:cNvSpPr/>
          <p:nvPr/>
        </p:nvSpPr>
        <p:spPr bwMode="auto">
          <a:xfrm>
            <a:off x="6110781" y="5341975"/>
            <a:ext cx="2040028" cy="24622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wrap="square" lIns="0" tIns="0" rIns="0" bIns="0" anchor="t" anchorCtr="0">
            <a:spAutoFit/>
          </a:bodyPr>
          <a:lstStyle/>
          <a:p>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点击请替换文字内容</a:t>
            </a:r>
          </a:p>
        </p:txBody>
      </p:sp>
      <p:sp>
        <p:nvSpPr>
          <p:cNvPr id="15" name="AutoShape 9"/>
          <p:cNvSpPr/>
          <p:nvPr/>
        </p:nvSpPr>
        <p:spPr bwMode="auto">
          <a:xfrm>
            <a:off x="3891821" y="3451985"/>
            <a:ext cx="1994752" cy="33002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t" anchorCtr="0">
            <a:spAutoFit/>
          </a:bodyPr>
          <a:lstStyle/>
          <a:p>
            <a:pPr>
              <a:lnSpc>
                <a:spcPct val="150000"/>
              </a:lnSpc>
            </a:pPr>
            <a:r>
              <a:rPr lang="zh-CN" altLang="en-US" sz="760" dirty="0">
                <a:solidFill>
                  <a:schemeClr val="bg1"/>
                </a:solidFill>
                <a:latin typeface="微软雅黑" panose="020B0503020204020204" pitchFamily="34" charset="-122"/>
                <a:ea typeface="微软雅黑" panose="020B0503020204020204" pitchFamily="34" charset="-122"/>
                <a:cs typeface="+mn-ea"/>
                <a:sym typeface="+mn-lt"/>
              </a:rPr>
              <a:t>请替换文字内容，添加相关标题，修改文字内容，也可以直接复制你的内容到此。</a:t>
            </a:r>
          </a:p>
        </p:txBody>
      </p:sp>
      <p:sp>
        <p:nvSpPr>
          <p:cNvPr id="16" name="AutoShape 11"/>
          <p:cNvSpPr/>
          <p:nvPr/>
        </p:nvSpPr>
        <p:spPr bwMode="auto">
          <a:xfrm>
            <a:off x="8723563" y="3451985"/>
            <a:ext cx="1996796" cy="33002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t" anchorCtr="0">
            <a:spAutoFit/>
          </a:bodyPr>
          <a:lstStyle/>
          <a:p>
            <a:pPr algn="just">
              <a:lnSpc>
                <a:spcPct val="150000"/>
              </a:lnSpc>
            </a:pPr>
            <a:r>
              <a:rPr lang="zh-CN" altLang="en-US" sz="760" dirty="0">
                <a:solidFill>
                  <a:schemeClr val="bg1"/>
                </a:solidFill>
                <a:latin typeface="微软雅黑" panose="020B0503020204020204" pitchFamily="34" charset="-122"/>
                <a:ea typeface="微软雅黑" panose="020B0503020204020204" pitchFamily="34" charset="-122"/>
                <a:cs typeface="+mn-ea"/>
                <a:sym typeface="+mn-lt"/>
              </a:rPr>
              <a:t>请替换文字内容，添加相关标题，修改文字内容，也可以直接复制你的内容到此。</a:t>
            </a:r>
          </a:p>
        </p:txBody>
      </p:sp>
      <p:sp>
        <p:nvSpPr>
          <p:cNvPr id="17" name="AutoShape 16"/>
          <p:cNvSpPr/>
          <p:nvPr/>
        </p:nvSpPr>
        <p:spPr bwMode="auto">
          <a:xfrm>
            <a:off x="3891821" y="3118565"/>
            <a:ext cx="1628531" cy="2043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nchor="t" anchorCtr="0">
            <a:spAutoFit/>
          </a:bodyPr>
          <a:lstStyle/>
          <a:p>
            <a:r>
              <a:rPr lang="zh-CN" altLang="en-US" sz="1330" dirty="0">
                <a:solidFill>
                  <a:schemeClr val="bg1"/>
                </a:solidFill>
                <a:latin typeface="微软雅黑" panose="020B0503020204020204" pitchFamily="34" charset="-122"/>
                <a:ea typeface="微软雅黑" panose="020B0503020204020204" pitchFamily="34" charset="-122"/>
                <a:cs typeface="+mn-ea"/>
                <a:sym typeface="+mn-lt"/>
              </a:rPr>
              <a:t>点击请替换文字内容</a:t>
            </a:r>
          </a:p>
        </p:txBody>
      </p:sp>
      <p:sp>
        <p:nvSpPr>
          <p:cNvPr id="18" name="AutoShape 17"/>
          <p:cNvSpPr/>
          <p:nvPr/>
        </p:nvSpPr>
        <p:spPr bwMode="auto">
          <a:xfrm>
            <a:off x="8723563" y="3118565"/>
            <a:ext cx="1628531" cy="20435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lIns="0" tIns="0" rIns="0" bIns="0" anchor="t" anchorCtr="0">
            <a:spAutoFit/>
          </a:bodyPr>
          <a:lstStyle/>
          <a:p>
            <a:pPr algn="ctr"/>
            <a:r>
              <a:rPr lang="zh-CN" altLang="en-US" sz="1330" dirty="0">
                <a:solidFill>
                  <a:schemeClr val="bg1"/>
                </a:solidFill>
                <a:latin typeface="微软雅黑" panose="020B0503020204020204" pitchFamily="34" charset="-122"/>
                <a:ea typeface="微软雅黑" panose="020B0503020204020204" pitchFamily="34" charset="-122"/>
                <a:cs typeface="+mn-ea"/>
                <a:sym typeface="+mn-lt"/>
              </a:rPr>
              <a:t>点击请替换文字内容</a:t>
            </a:r>
          </a:p>
        </p:txBody>
      </p:sp>
      <p:sp>
        <p:nvSpPr>
          <p:cNvPr id="19" name="AutoShape 11"/>
          <p:cNvSpPr/>
          <p:nvPr/>
        </p:nvSpPr>
        <p:spPr bwMode="auto">
          <a:xfrm>
            <a:off x="1278975" y="1577645"/>
            <a:ext cx="9634048" cy="43447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p:spPr>
        <p:txBody>
          <a:bodyPr wrap="square" lIns="0" tIns="0" rIns="0" bIns="0" anchor="t" anchorCtr="0">
            <a:spAutoFit/>
          </a:bodyPr>
          <a:lstStyle/>
          <a:p>
            <a:pPr algn="just">
              <a:lnSpc>
                <a:spcPct val="150000"/>
              </a:lnSpc>
            </a:pPr>
            <a:r>
              <a:rPr lang="zh-CN" altLang="en-US" sz="10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p>
        </p:txBody>
      </p:sp>
      <p:sp>
        <p:nvSpPr>
          <p:cNvPr id="20" name="AutoShape 17"/>
          <p:cNvSpPr/>
          <p:nvPr/>
        </p:nvSpPr>
        <p:spPr bwMode="auto">
          <a:xfrm>
            <a:off x="1278975" y="1244224"/>
            <a:ext cx="1912441" cy="24622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p:spPr>
        <p:txBody>
          <a:bodyPr wrap="square" lIns="0" tIns="0" rIns="0" bIns="0" anchor="t" anchorCtr="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点击请替换文字内容</a:t>
            </a:r>
          </a:p>
        </p:txBody>
      </p:sp>
      <p:pic>
        <p:nvPicPr>
          <p:cNvPr id="23" name="图片 22"/>
          <p:cNvPicPr>
            <a:picLocks noChangeAspect="1"/>
          </p:cNvPicPr>
          <p:nvPr/>
        </p:nvPicPr>
        <p:blipFill rotWithShape="1">
          <a:blip r:embed="rId3">
            <a:extLst>
              <a:ext uri="{28A0092B-C50C-407E-A947-70E740481C1C}">
                <a14:useLocalDpi xmlns:a14="http://schemas.microsoft.com/office/drawing/2010/main" val="0"/>
              </a:ext>
            </a:extLst>
          </a:blip>
          <a:srcRect r="46859"/>
          <a:stretch/>
        </p:blipFill>
        <p:spPr>
          <a:xfrm>
            <a:off x="6108455" y="2252019"/>
            <a:ext cx="2437505" cy="272995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1+#ppt_w/2"/>
                                          </p:val>
                                        </p:tav>
                                        <p:tav tm="100000">
                                          <p:val>
                                            <p:strVal val="#ppt_x"/>
                                          </p:val>
                                        </p:tav>
                                      </p:tavLst>
                                    </p:anim>
                                    <p:anim calcmode="lin" valueType="num">
                                      <p:cBhvr additive="base">
                                        <p:cTn id="8" dur="500" fill="hold"/>
                                        <p:tgtEl>
                                          <p:spTgt spid="7"/>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2" fill="hold" nodeType="afterEffect">
                                  <p:stCondLst>
                                    <p:cond delay="0"/>
                                  </p:stCondLst>
                                  <p:childTnLst>
                                    <p:set>
                                      <p:cBhvr>
                                        <p:cTn id="11" dur="1" fill="hold">
                                          <p:stCondLst>
                                            <p:cond delay="0"/>
                                          </p:stCondLst>
                                        </p:cTn>
                                        <p:tgtEl>
                                          <p:spTgt spid="6"/>
                                        </p:tgtEl>
                                        <p:attrNameLst>
                                          <p:attrName>style.visibility</p:attrName>
                                        </p:attrNameLst>
                                      </p:cBhvr>
                                      <p:to>
                                        <p:strVal val="visible"/>
                                      </p:to>
                                    </p:set>
                                    <p:anim calcmode="lin" valueType="num">
                                      <p:cBhvr additive="base">
                                        <p:cTn id="12" dur="500" fill="hold"/>
                                        <p:tgtEl>
                                          <p:spTgt spid="6"/>
                                        </p:tgtEl>
                                        <p:attrNameLst>
                                          <p:attrName>ppt_x</p:attrName>
                                        </p:attrNameLst>
                                      </p:cBhvr>
                                      <p:tavLst>
                                        <p:tav tm="0">
                                          <p:val>
                                            <p:strVal val="1+#ppt_w/2"/>
                                          </p:val>
                                        </p:tav>
                                        <p:tav tm="100000">
                                          <p:val>
                                            <p:strVal val="#ppt_x"/>
                                          </p:val>
                                        </p:tav>
                                      </p:tavLst>
                                    </p:anim>
                                    <p:anim calcmode="lin" valueType="num">
                                      <p:cBhvr additive="base">
                                        <p:cTn id="13" dur="500" fill="hold"/>
                                        <p:tgtEl>
                                          <p:spTgt spid="6"/>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2" fill="hold" grpId="0" nodeType="after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additive="base">
                                        <p:cTn id="17" dur="500" fill="hold"/>
                                        <p:tgtEl>
                                          <p:spTgt spid="13"/>
                                        </p:tgtEl>
                                        <p:attrNameLst>
                                          <p:attrName>ppt_x</p:attrName>
                                        </p:attrNameLst>
                                      </p:cBhvr>
                                      <p:tavLst>
                                        <p:tav tm="0">
                                          <p:val>
                                            <p:strVal val="1+#ppt_w/2"/>
                                          </p:val>
                                        </p:tav>
                                        <p:tav tm="100000">
                                          <p:val>
                                            <p:strVal val="#ppt_x"/>
                                          </p:val>
                                        </p:tav>
                                      </p:tavLst>
                                    </p:anim>
                                    <p:anim calcmode="lin" valueType="num">
                                      <p:cBhvr additive="base">
                                        <p:cTn id="18" dur="500" fill="hold"/>
                                        <p:tgtEl>
                                          <p:spTgt spid="13"/>
                                        </p:tgtEl>
                                        <p:attrNameLst>
                                          <p:attrName>ppt_y</p:attrName>
                                        </p:attrNameLst>
                                      </p:cBhvr>
                                      <p:tavLst>
                                        <p:tav tm="0">
                                          <p:val>
                                            <p:strVal val="#ppt_y"/>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1"/>
                                        </p:tgtEl>
                                        <p:attrNameLst>
                                          <p:attrName>style.visibility</p:attrName>
                                        </p:attrNameLst>
                                      </p:cBhvr>
                                      <p:to>
                                        <p:strVal val="visible"/>
                                      </p:to>
                                    </p:set>
                                    <p:animEffect transition="in" filter="fade">
                                      <p:cBhvr>
                                        <p:cTn id="21" dur="500"/>
                                        <p:tgtEl>
                                          <p:spTgt spid="11"/>
                                        </p:tgtEl>
                                      </p:cBhvr>
                                    </p:animEffect>
                                    <p:anim calcmode="lin" valueType="num">
                                      <p:cBhvr>
                                        <p:cTn id="22" dur="500" fill="hold"/>
                                        <p:tgtEl>
                                          <p:spTgt spid="11"/>
                                        </p:tgtEl>
                                        <p:attrNameLst>
                                          <p:attrName>ppt_x</p:attrName>
                                        </p:attrNameLst>
                                      </p:cBhvr>
                                      <p:tavLst>
                                        <p:tav tm="0">
                                          <p:val>
                                            <p:strVal val="#ppt_x"/>
                                          </p:val>
                                        </p:tav>
                                        <p:tav tm="100000">
                                          <p:val>
                                            <p:strVal val="#ppt_x"/>
                                          </p:val>
                                        </p:tav>
                                      </p:tavLst>
                                    </p:anim>
                                    <p:anim calcmode="lin" valueType="num">
                                      <p:cBhvr>
                                        <p:cTn id="23" dur="500" fill="hold"/>
                                        <p:tgtEl>
                                          <p:spTgt spid="11"/>
                                        </p:tgtEl>
                                        <p:attrNameLst>
                                          <p:attrName>ppt_y</p:attrName>
                                        </p:attrNameLst>
                                      </p:cBhvr>
                                      <p:tavLst>
                                        <p:tav tm="0">
                                          <p:val>
                                            <p:strVal val="#ppt_y+.1"/>
                                          </p:val>
                                        </p:tav>
                                        <p:tav tm="100000">
                                          <p:val>
                                            <p:strVal val="#ppt_y"/>
                                          </p:val>
                                        </p:tav>
                                      </p:tavLst>
                                    </p:anim>
                                  </p:childTnLst>
                                </p:cTn>
                              </p:par>
                            </p:childTnLst>
                          </p:cTn>
                        </p:par>
                        <p:par>
                          <p:cTn id="24" fill="hold">
                            <p:stCondLst>
                              <p:cond delay="1500"/>
                            </p:stCondLst>
                            <p:childTnLst>
                              <p:par>
                                <p:cTn id="25" presetID="2" presetClass="entr" presetSubtype="2" fill="hold" grpId="0" nodeType="afterEffect">
                                  <p:stCondLst>
                                    <p:cond delay="0"/>
                                  </p:stCondLst>
                                  <p:childTnLst>
                                    <p:set>
                                      <p:cBhvr>
                                        <p:cTn id="26" dur="1" fill="hold">
                                          <p:stCondLst>
                                            <p:cond delay="0"/>
                                          </p:stCondLst>
                                        </p:cTn>
                                        <p:tgtEl>
                                          <p:spTgt spid="14"/>
                                        </p:tgtEl>
                                        <p:attrNameLst>
                                          <p:attrName>style.visibility</p:attrName>
                                        </p:attrNameLst>
                                      </p:cBhvr>
                                      <p:to>
                                        <p:strVal val="visible"/>
                                      </p:to>
                                    </p:set>
                                    <p:anim calcmode="lin" valueType="num">
                                      <p:cBhvr additive="base">
                                        <p:cTn id="27" dur="500" fill="hold"/>
                                        <p:tgtEl>
                                          <p:spTgt spid="14"/>
                                        </p:tgtEl>
                                        <p:attrNameLst>
                                          <p:attrName>ppt_x</p:attrName>
                                        </p:attrNameLst>
                                      </p:cBhvr>
                                      <p:tavLst>
                                        <p:tav tm="0">
                                          <p:val>
                                            <p:strVal val="1+#ppt_w/2"/>
                                          </p:val>
                                        </p:tav>
                                        <p:tav tm="100000">
                                          <p:val>
                                            <p:strVal val="#ppt_x"/>
                                          </p:val>
                                        </p:tav>
                                      </p:tavLst>
                                    </p:anim>
                                    <p:anim calcmode="lin" valueType="num">
                                      <p:cBhvr additive="base">
                                        <p:cTn id="28" dur="500" fill="hold"/>
                                        <p:tgtEl>
                                          <p:spTgt spid="14"/>
                                        </p:tgtEl>
                                        <p:attrNameLst>
                                          <p:attrName>ppt_y</p:attrName>
                                        </p:attrNameLst>
                                      </p:cBhvr>
                                      <p:tavLst>
                                        <p:tav tm="0">
                                          <p:val>
                                            <p:strVal val="#ppt_y"/>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anim calcmode="lin" valueType="num">
                                      <p:cBhvr>
                                        <p:cTn id="32" dur="500" fill="hold"/>
                                        <p:tgtEl>
                                          <p:spTgt spid="12"/>
                                        </p:tgtEl>
                                        <p:attrNameLst>
                                          <p:attrName>ppt_x</p:attrName>
                                        </p:attrNameLst>
                                      </p:cBhvr>
                                      <p:tavLst>
                                        <p:tav tm="0">
                                          <p:val>
                                            <p:strVal val="#ppt_x"/>
                                          </p:val>
                                        </p:tav>
                                        <p:tav tm="100000">
                                          <p:val>
                                            <p:strVal val="#ppt_x"/>
                                          </p:val>
                                        </p:tav>
                                      </p:tavLst>
                                    </p:anim>
                                    <p:anim calcmode="lin" valueType="num">
                                      <p:cBhvr>
                                        <p:cTn id="33" dur="500" fill="hold"/>
                                        <p:tgtEl>
                                          <p:spTgt spid="12"/>
                                        </p:tgtEl>
                                        <p:attrNameLst>
                                          <p:attrName>ppt_y</p:attrName>
                                        </p:attrNameLst>
                                      </p:cBhvr>
                                      <p:tavLst>
                                        <p:tav tm="0">
                                          <p:val>
                                            <p:strVal val="#ppt_y+.1"/>
                                          </p:val>
                                        </p:tav>
                                        <p:tav tm="100000">
                                          <p:val>
                                            <p:strVal val="#ppt_y"/>
                                          </p:val>
                                        </p:tav>
                                      </p:tavLst>
                                    </p:anim>
                                  </p:childTnLst>
                                </p:cTn>
                              </p:par>
                            </p:childTnLst>
                          </p:cTn>
                        </p:par>
                        <p:par>
                          <p:cTn id="34" fill="hold">
                            <p:stCondLst>
                              <p:cond delay="2000"/>
                            </p:stCondLst>
                            <p:childTnLst>
                              <p:par>
                                <p:cTn id="35" presetID="2" presetClass="entr" presetSubtype="2" fill="hold" nodeType="after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additive="base">
                                        <p:cTn id="37" dur="500" fill="hold"/>
                                        <p:tgtEl>
                                          <p:spTgt spid="8"/>
                                        </p:tgtEl>
                                        <p:attrNameLst>
                                          <p:attrName>ppt_x</p:attrName>
                                        </p:attrNameLst>
                                      </p:cBhvr>
                                      <p:tavLst>
                                        <p:tav tm="0">
                                          <p:val>
                                            <p:strVal val="1+#ppt_w/2"/>
                                          </p:val>
                                        </p:tav>
                                        <p:tav tm="100000">
                                          <p:val>
                                            <p:strVal val="#ppt_x"/>
                                          </p:val>
                                        </p:tav>
                                      </p:tavLst>
                                    </p:anim>
                                    <p:anim calcmode="lin" valueType="num">
                                      <p:cBhvr additive="base">
                                        <p:cTn id="38" dur="500" fill="hold"/>
                                        <p:tgtEl>
                                          <p:spTgt spid="8"/>
                                        </p:tgtEl>
                                        <p:attrNameLst>
                                          <p:attrName>ppt_y</p:attrName>
                                        </p:attrNameLst>
                                      </p:cBhvr>
                                      <p:tavLst>
                                        <p:tav tm="0">
                                          <p:val>
                                            <p:strVal val="#ppt_y"/>
                                          </p:val>
                                        </p:tav>
                                        <p:tav tm="100000">
                                          <p:val>
                                            <p:strVal val="#ppt_y"/>
                                          </p:val>
                                        </p:tav>
                                      </p:tavLst>
                                    </p:anim>
                                  </p:childTnLst>
                                </p:cTn>
                              </p:par>
                            </p:childTnLst>
                          </p:cTn>
                        </p:par>
                        <p:par>
                          <p:cTn id="39" fill="hold">
                            <p:stCondLst>
                              <p:cond delay="2500"/>
                            </p:stCondLst>
                            <p:childTnLst>
                              <p:par>
                                <p:cTn id="40" presetID="2" presetClass="entr" presetSubtype="2" fill="hold" nodeType="afterEffect">
                                  <p:stCondLst>
                                    <p:cond delay="0"/>
                                  </p:stCondLst>
                                  <p:childTnLst>
                                    <p:set>
                                      <p:cBhvr>
                                        <p:cTn id="41" dur="1" fill="hold">
                                          <p:stCondLst>
                                            <p:cond delay="0"/>
                                          </p:stCondLst>
                                        </p:cTn>
                                        <p:tgtEl>
                                          <p:spTgt spid="5"/>
                                        </p:tgtEl>
                                        <p:attrNameLst>
                                          <p:attrName>style.visibility</p:attrName>
                                        </p:attrNameLst>
                                      </p:cBhvr>
                                      <p:to>
                                        <p:strVal val="visible"/>
                                      </p:to>
                                    </p:set>
                                    <p:anim calcmode="lin" valueType="num">
                                      <p:cBhvr additive="base">
                                        <p:cTn id="42" dur="500" fill="hold"/>
                                        <p:tgtEl>
                                          <p:spTgt spid="5"/>
                                        </p:tgtEl>
                                        <p:attrNameLst>
                                          <p:attrName>ppt_x</p:attrName>
                                        </p:attrNameLst>
                                      </p:cBhvr>
                                      <p:tavLst>
                                        <p:tav tm="0">
                                          <p:val>
                                            <p:strVal val="1+#ppt_w/2"/>
                                          </p:val>
                                        </p:tav>
                                        <p:tav tm="100000">
                                          <p:val>
                                            <p:strVal val="#ppt_x"/>
                                          </p:val>
                                        </p:tav>
                                      </p:tavLst>
                                    </p:anim>
                                    <p:anim calcmode="lin" valueType="num">
                                      <p:cBhvr additive="base">
                                        <p:cTn id="43" dur="500" fill="hold"/>
                                        <p:tgtEl>
                                          <p:spTgt spid="5"/>
                                        </p:tgtEl>
                                        <p:attrNameLst>
                                          <p:attrName>ppt_y</p:attrName>
                                        </p:attrNameLst>
                                      </p:cBhvr>
                                      <p:tavLst>
                                        <p:tav tm="0">
                                          <p:val>
                                            <p:strVal val="#ppt_y"/>
                                          </p:val>
                                        </p:tav>
                                        <p:tav tm="100000">
                                          <p:val>
                                            <p:strVal val="#ppt_y"/>
                                          </p:val>
                                        </p:tav>
                                      </p:tavLst>
                                    </p:anim>
                                  </p:childTnLst>
                                </p:cTn>
                              </p:par>
                            </p:childTnLst>
                          </p:cTn>
                        </p:par>
                        <p:par>
                          <p:cTn id="44" fill="hold">
                            <p:stCondLst>
                              <p:cond delay="3000"/>
                            </p:stCondLst>
                            <p:childTnLst>
                              <p:par>
                                <p:cTn id="45" presetID="2" presetClass="entr" presetSubtype="2" fill="hold" nodeType="afterEffect">
                                  <p:stCondLst>
                                    <p:cond delay="0"/>
                                  </p:stCondLst>
                                  <p:childTnLst>
                                    <p:set>
                                      <p:cBhvr>
                                        <p:cTn id="46" dur="1" fill="hold">
                                          <p:stCondLst>
                                            <p:cond delay="0"/>
                                          </p:stCondLst>
                                        </p:cTn>
                                        <p:tgtEl>
                                          <p:spTgt spid="9"/>
                                        </p:tgtEl>
                                        <p:attrNameLst>
                                          <p:attrName>style.visibility</p:attrName>
                                        </p:attrNameLst>
                                      </p:cBhvr>
                                      <p:to>
                                        <p:strVal val="visible"/>
                                      </p:to>
                                    </p:set>
                                    <p:anim calcmode="lin" valueType="num">
                                      <p:cBhvr additive="base">
                                        <p:cTn id="47" dur="500" fill="hold"/>
                                        <p:tgtEl>
                                          <p:spTgt spid="9"/>
                                        </p:tgtEl>
                                        <p:attrNameLst>
                                          <p:attrName>ppt_x</p:attrName>
                                        </p:attrNameLst>
                                      </p:cBhvr>
                                      <p:tavLst>
                                        <p:tav tm="0">
                                          <p:val>
                                            <p:strVal val="1+#ppt_w/2"/>
                                          </p:val>
                                        </p:tav>
                                        <p:tav tm="100000">
                                          <p:val>
                                            <p:strVal val="#ppt_x"/>
                                          </p:val>
                                        </p:tav>
                                      </p:tavLst>
                                    </p:anim>
                                    <p:anim calcmode="lin" valueType="num">
                                      <p:cBhvr additive="base">
                                        <p:cTn id="48" dur="500" fill="hold"/>
                                        <p:tgtEl>
                                          <p:spTgt spid="9"/>
                                        </p:tgtEl>
                                        <p:attrNameLst>
                                          <p:attrName>ppt_y</p:attrName>
                                        </p:attrNameLst>
                                      </p:cBhvr>
                                      <p:tavLst>
                                        <p:tav tm="0">
                                          <p:val>
                                            <p:strVal val="#ppt_y"/>
                                          </p:val>
                                        </p:tav>
                                        <p:tav tm="100000">
                                          <p:val>
                                            <p:strVal val="#ppt_y"/>
                                          </p:val>
                                        </p:tav>
                                      </p:tavLst>
                                    </p:anim>
                                  </p:childTnLst>
                                </p:cTn>
                              </p:par>
                            </p:childTnLst>
                          </p:cTn>
                        </p:par>
                        <p:par>
                          <p:cTn id="49" fill="hold">
                            <p:stCondLst>
                              <p:cond delay="3500"/>
                            </p:stCondLst>
                            <p:childTnLst>
                              <p:par>
                                <p:cTn id="50" presetID="2" presetClass="entr" presetSubtype="2" fill="hold" nodeType="afterEffect">
                                  <p:stCondLst>
                                    <p:cond delay="0"/>
                                  </p:stCondLst>
                                  <p:childTnLst>
                                    <p:set>
                                      <p:cBhvr>
                                        <p:cTn id="51" dur="1" fill="hold">
                                          <p:stCondLst>
                                            <p:cond delay="0"/>
                                          </p:stCondLst>
                                        </p:cTn>
                                        <p:tgtEl>
                                          <p:spTgt spid="10"/>
                                        </p:tgtEl>
                                        <p:attrNameLst>
                                          <p:attrName>style.visibility</p:attrName>
                                        </p:attrNameLst>
                                      </p:cBhvr>
                                      <p:to>
                                        <p:strVal val="visible"/>
                                      </p:to>
                                    </p:set>
                                    <p:anim calcmode="lin" valueType="num">
                                      <p:cBhvr additive="base">
                                        <p:cTn id="52" dur="500" fill="hold"/>
                                        <p:tgtEl>
                                          <p:spTgt spid="10"/>
                                        </p:tgtEl>
                                        <p:attrNameLst>
                                          <p:attrName>ppt_x</p:attrName>
                                        </p:attrNameLst>
                                      </p:cBhvr>
                                      <p:tavLst>
                                        <p:tav tm="0">
                                          <p:val>
                                            <p:strVal val="1+#ppt_w/2"/>
                                          </p:val>
                                        </p:tav>
                                        <p:tav tm="100000">
                                          <p:val>
                                            <p:strVal val="#ppt_x"/>
                                          </p:val>
                                        </p:tav>
                                      </p:tavLst>
                                    </p:anim>
                                    <p:anim calcmode="lin" valueType="num">
                                      <p:cBhvr additive="base">
                                        <p:cTn id="53" dur="500" fill="hold"/>
                                        <p:tgtEl>
                                          <p:spTgt spid="10"/>
                                        </p:tgtEl>
                                        <p:attrNameLst>
                                          <p:attrName>ppt_y</p:attrName>
                                        </p:attrNameLst>
                                      </p:cBhvr>
                                      <p:tavLst>
                                        <p:tav tm="0">
                                          <p:val>
                                            <p:strVal val="#ppt_y"/>
                                          </p:val>
                                        </p:tav>
                                        <p:tav tm="100000">
                                          <p:val>
                                            <p:strVal val="#ppt_y"/>
                                          </p:val>
                                        </p:tav>
                                      </p:tavLst>
                                    </p:anim>
                                  </p:childTnLst>
                                </p:cTn>
                              </p:par>
                            </p:childTnLst>
                          </p:cTn>
                        </p:par>
                        <p:par>
                          <p:cTn id="54" fill="hold">
                            <p:stCondLst>
                              <p:cond delay="4000"/>
                            </p:stCondLst>
                            <p:childTnLst>
                              <p:par>
                                <p:cTn id="55" presetID="2" presetClass="entr" presetSubtype="2" fill="hold" grpId="0" nodeType="afterEffect">
                                  <p:stCondLst>
                                    <p:cond delay="0"/>
                                  </p:stCondLst>
                                  <p:childTnLst>
                                    <p:set>
                                      <p:cBhvr>
                                        <p:cTn id="56" dur="1" fill="hold">
                                          <p:stCondLst>
                                            <p:cond delay="0"/>
                                          </p:stCondLst>
                                        </p:cTn>
                                        <p:tgtEl>
                                          <p:spTgt spid="17"/>
                                        </p:tgtEl>
                                        <p:attrNameLst>
                                          <p:attrName>style.visibility</p:attrName>
                                        </p:attrNameLst>
                                      </p:cBhvr>
                                      <p:to>
                                        <p:strVal val="visible"/>
                                      </p:to>
                                    </p:set>
                                    <p:anim calcmode="lin" valueType="num">
                                      <p:cBhvr additive="base">
                                        <p:cTn id="57" dur="500" fill="hold"/>
                                        <p:tgtEl>
                                          <p:spTgt spid="17"/>
                                        </p:tgtEl>
                                        <p:attrNameLst>
                                          <p:attrName>ppt_x</p:attrName>
                                        </p:attrNameLst>
                                      </p:cBhvr>
                                      <p:tavLst>
                                        <p:tav tm="0">
                                          <p:val>
                                            <p:strVal val="1+#ppt_w/2"/>
                                          </p:val>
                                        </p:tav>
                                        <p:tav tm="100000">
                                          <p:val>
                                            <p:strVal val="#ppt_x"/>
                                          </p:val>
                                        </p:tav>
                                      </p:tavLst>
                                    </p:anim>
                                    <p:anim calcmode="lin" valueType="num">
                                      <p:cBhvr additive="base">
                                        <p:cTn id="58" dur="500" fill="hold"/>
                                        <p:tgtEl>
                                          <p:spTgt spid="17"/>
                                        </p:tgtEl>
                                        <p:attrNameLst>
                                          <p:attrName>ppt_y</p:attrName>
                                        </p:attrNameLst>
                                      </p:cBhvr>
                                      <p:tavLst>
                                        <p:tav tm="0">
                                          <p:val>
                                            <p:strVal val="#ppt_y"/>
                                          </p:val>
                                        </p:tav>
                                        <p:tav tm="100000">
                                          <p:val>
                                            <p:strVal val="#ppt_y"/>
                                          </p:val>
                                        </p:tav>
                                      </p:tavLst>
                                    </p:anim>
                                  </p:childTnLst>
                                </p:cTn>
                              </p:par>
                              <p:par>
                                <p:cTn id="59" presetID="42" presetClass="entr" presetSubtype="0" fill="hold" grpId="0" nodeType="withEffect">
                                  <p:stCondLst>
                                    <p:cond delay="0"/>
                                  </p:stCondLst>
                                  <p:childTnLst>
                                    <p:set>
                                      <p:cBhvr>
                                        <p:cTn id="60" dur="1" fill="hold">
                                          <p:stCondLst>
                                            <p:cond delay="0"/>
                                          </p:stCondLst>
                                        </p:cTn>
                                        <p:tgtEl>
                                          <p:spTgt spid="15"/>
                                        </p:tgtEl>
                                        <p:attrNameLst>
                                          <p:attrName>style.visibility</p:attrName>
                                        </p:attrNameLst>
                                      </p:cBhvr>
                                      <p:to>
                                        <p:strVal val="visible"/>
                                      </p:to>
                                    </p:set>
                                    <p:animEffect transition="in" filter="fade">
                                      <p:cBhvr>
                                        <p:cTn id="61" dur="500"/>
                                        <p:tgtEl>
                                          <p:spTgt spid="15"/>
                                        </p:tgtEl>
                                      </p:cBhvr>
                                    </p:animEffect>
                                    <p:anim calcmode="lin" valueType="num">
                                      <p:cBhvr>
                                        <p:cTn id="62" dur="500" fill="hold"/>
                                        <p:tgtEl>
                                          <p:spTgt spid="15"/>
                                        </p:tgtEl>
                                        <p:attrNameLst>
                                          <p:attrName>ppt_x</p:attrName>
                                        </p:attrNameLst>
                                      </p:cBhvr>
                                      <p:tavLst>
                                        <p:tav tm="0">
                                          <p:val>
                                            <p:strVal val="#ppt_x"/>
                                          </p:val>
                                        </p:tav>
                                        <p:tav tm="100000">
                                          <p:val>
                                            <p:strVal val="#ppt_x"/>
                                          </p:val>
                                        </p:tav>
                                      </p:tavLst>
                                    </p:anim>
                                    <p:anim calcmode="lin" valueType="num">
                                      <p:cBhvr>
                                        <p:cTn id="63" dur="500" fill="hold"/>
                                        <p:tgtEl>
                                          <p:spTgt spid="15"/>
                                        </p:tgtEl>
                                        <p:attrNameLst>
                                          <p:attrName>ppt_y</p:attrName>
                                        </p:attrNameLst>
                                      </p:cBhvr>
                                      <p:tavLst>
                                        <p:tav tm="0">
                                          <p:val>
                                            <p:strVal val="#ppt_y+.1"/>
                                          </p:val>
                                        </p:tav>
                                        <p:tav tm="100000">
                                          <p:val>
                                            <p:strVal val="#ppt_y"/>
                                          </p:val>
                                        </p:tav>
                                      </p:tavLst>
                                    </p:anim>
                                  </p:childTnLst>
                                </p:cTn>
                              </p:par>
                            </p:childTnLst>
                          </p:cTn>
                        </p:par>
                        <p:par>
                          <p:cTn id="64" fill="hold">
                            <p:stCondLst>
                              <p:cond delay="4500"/>
                            </p:stCondLst>
                            <p:childTnLst>
                              <p:par>
                                <p:cTn id="65" presetID="2" presetClass="entr" presetSubtype="2" fill="hold" grpId="0" nodeType="afterEffect">
                                  <p:stCondLst>
                                    <p:cond delay="0"/>
                                  </p:stCondLst>
                                  <p:childTnLst>
                                    <p:set>
                                      <p:cBhvr>
                                        <p:cTn id="66" dur="1" fill="hold">
                                          <p:stCondLst>
                                            <p:cond delay="0"/>
                                          </p:stCondLst>
                                        </p:cTn>
                                        <p:tgtEl>
                                          <p:spTgt spid="18"/>
                                        </p:tgtEl>
                                        <p:attrNameLst>
                                          <p:attrName>style.visibility</p:attrName>
                                        </p:attrNameLst>
                                      </p:cBhvr>
                                      <p:to>
                                        <p:strVal val="visible"/>
                                      </p:to>
                                    </p:set>
                                    <p:anim calcmode="lin" valueType="num">
                                      <p:cBhvr additive="base">
                                        <p:cTn id="67" dur="500" fill="hold"/>
                                        <p:tgtEl>
                                          <p:spTgt spid="18"/>
                                        </p:tgtEl>
                                        <p:attrNameLst>
                                          <p:attrName>ppt_x</p:attrName>
                                        </p:attrNameLst>
                                      </p:cBhvr>
                                      <p:tavLst>
                                        <p:tav tm="0">
                                          <p:val>
                                            <p:strVal val="1+#ppt_w/2"/>
                                          </p:val>
                                        </p:tav>
                                        <p:tav tm="100000">
                                          <p:val>
                                            <p:strVal val="#ppt_x"/>
                                          </p:val>
                                        </p:tav>
                                      </p:tavLst>
                                    </p:anim>
                                    <p:anim calcmode="lin" valueType="num">
                                      <p:cBhvr additive="base">
                                        <p:cTn id="68" dur="500" fill="hold"/>
                                        <p:tgtEl>
                                          <p:spTgt spid="18"/>
                                        </p:tgtEl>
                                        <p:attrNameLst>
                                          <p:attrName>ppt_y</p:attrName>
                                        </p:attrNameLst>
                                      </p:cBhvr>
                                      <p:tavLst>
                                        <p:tav tm="0">
                                          <p:val>
                                            <p:strVal val="#ppt_y"/>
                                          </p:val>
                                        </p:tav>
                                        <p:tav tm="100000">
                                          <p:val>
                                            <p:strVal val="#ppt_y"/>
                                          </p:val>
                                        </p:tav>
                                      </p:tavLst>
                                    </p:anim>
                                  </p:childTnLst>
                                </p:cTn>
                              </p:par>
                              <p:par>
                                <p:cTn id="69" presetID="42" presetClass="entr" presetSubtype="0" fill="hold" grpId="0" nodeType="withEffect">
                                  <p:stCondLst>
                                    <p:cond delay="0"/>
                                  </p:stCondLst>
                                  <p:childTnLst>
                                    <p:set>
                                      <p:cBhvr>
                                        <p:cTn id="70" dur="1" fill="hold">
                                          <p:stCondLst>
                                            <p:cond delay="0"/>
                                          </p:stCondLst>
                                        </p:cTn>
                                        <p:tgtEl>
                                          <p:spTgt spid="16"/>
                                        </p:tgtEl>
                                        <p:attrNameLst>
                                          <p:attrName>style.visibility</p:attrName>
                                        </p:attrNameLst>
                                      </p:cBhvr>
                                      <p:to>
                                        <p:strVal val="visible"/>
                                      </p:to>
                                    </p:set>
                                    <p:animEffect transition="in" filter="fade">
                                      <p:cBhvr>
                                        <p:cTn id="71" dur="500"/>
                                        <p:tgtEl>
                                          <p:spTgt spid="16"/>
                                        </p:tgtEl>
                                      </p:cBhvr>
                                    </p:animEffect>
                                    <p:anim calcmode="lin" valueType="num">
                                      <p:cBhvr>
                                        <p:cTn id="72" dur="500" fill="hold"/>
                                        <p:tgtEl>
                                          <p:spTgt spid="16"/>
                                        </p:tgtEl>
                                        <p:attrNameLst>
                                          <p:attrName>ppt_x</p:attrName>
                                        </p:attrNameLst>
                                      </p:cBhvr>
                                      <p:tavLst>
                                        <p:tav tm="0">
                                          <p:val>
                                            <p:strVal val="#ppt_x"/>
                                          </p:val>
                                        </p:tav>
                                        <p:tav tm="100000">
                                          <p:val>
                                            <p:strVal val="#ppt_x"/>
                                          </p:val>
                                        </p:tav>
                                      </p:tavLst>
                                    </p:anim>
                                    <p:anim calcmode="lin" valueType="num">
                                      <p:cBhvr>
                                        <p:cTn id="73" dur="500" fill="hold"/>
                                        <p:tgtEl>
                                          <p:spTgt spid="16"/>
                                        </p:tgtEl>
                                        <p:attrNameLst>
                                          <p:attrName>ppt_y</p:attrName>
                                        </p:attrNameLst>
                                      </p:cBhvr>
                                      <p:tavLst>
                                        <p:tav tm="0">
                                          <p:val>
                                            <p:strVal val="#ppt_y+.1"/>
                                          </p:val>
                                        </p:tav>
                                        <p:tav tm="100000">
                                          <p:val>
                                            <p:strVal val="#ppt_y"/>
                                          </p:val>
                                        </p:tav>
                                      </p:tavLst>
                                    </p:anim>
                                  </p:childTnLst>
                                </p:cTn>
                              </p:par>
                            </p:childTnLst>
                          </p:cTn>
                        </p:par>
                        <p:par>
                          <p:cTn id="74" fill="hold">
                            <p:stCondLst>
                              <p:cond delay="5000"/>
                            </p:stCondLst>
                            <p:childTnLst>
                              <p:par>
                                <p:cTn id="75" presetID="2" presetClass="entr" presetSubtype="2" fill="hold" grpId="0" nodeType="afterEffect">
                                  <p:stCondLst>
                                    <p:cond delay="0"/>
                                  </p:stCondLst>
                                  <p:childTnLst>
                                    <p:set>
                                      <p:cBhvr>
                                        <p:cTn id="76" dur="1" fill="hold">
                                          <p:stCondLst>
                                            <p:cond delay="0"/>
                                          </p:stCondLst>
                                        </p:cTn>
                                        <p:tgtEl>
                                          <p:spTgt spid="20"/>
                                        </p:tgtEl>
                                        <p:attrNameLst>
                                          <p:attrName>style.visibility</p:attrName>
                                        </p:attrNameLst>
                                      </p:cBhvr>
                                      <p:to>
                                        <p:strVal val="visible"/>
                                      </p:to>
                                    </p:set>
                                    <p:anim calcmode="lin" valueType="num">
                                      <p:cBhvr additive="base">
                                        <p:cTn id="77" dur="500" fill="hold"/>
                                        <p:tgtEl>
                                          <p:spTgt spid="20"/>
                                        </p:tgtEl>
                                        <p:attrNameLst>
                                          <p:attrName>ppt_x</p:attrName>
                                        </p:attrNameLst>
                                      </p:cBhvr>
                                      <p:tavLst>
                                        <p:tav tm="0">
                                          <p:val>
                                            <p:strVal val="1+#ppt_w/2"/>
                                          </p:val>
                                        </p:tav>
                                        <p:tav tm="100000">
                                          <p:val>
                                            <p:strVal val="#ppt_x"/>
                                          </p:val>
                                        </p:tav>
                                      </p:tavLst>
                                    </p:anim>
                                    <p:anim calcmode="lin" valueType="num">
                                      <p:cBhvr additive="base">
                                        <p:cTn id="78" dur="500" fill="hold"/>
                                        <p:tgtEl>
                                          <p:spTgt spid="20"/>
                                        </p:tgtEl>
                                        <p:attrNameLst>
                                          <p:attrName>ppt_y</p:attrName>
                                        </p:attrNameLst>
                                      </p:cBhvr>
                                      <p:tavLst>
                                        <p:tav tm="0">
                                          <p:val>
                                            <p:strVal val="#ppt_y"/>
                                          </p:val>
                                        </p:tav>
                                        <p:tav tm="100000">
                                          <p:val>
                                            <p:strVal val="#ppt_y"/>
                                          </p:val>
                                        </p:tav>
                                      </p:tavLst>
                                    </p:anim>
                                  </p:childTnLst>
                                </p:cTn>
                              </p:par>
                              <p:par>
                                <p:cTn id="79" presetID="42" presetClass="entr" presetSubtype="0" fill="hold" grpId="0" nodeType="withEffect">
                                  <p:stCondLst>
                                    <p:cond delay="0"/>
                                  </p:stCondLst>
                                  <p:childTnLst>
                                    <p:set>
                                      <p:cBhvr>
                                        <p:cTn id="80" dur="1" fill="hold">
                                          <p:stCondLst>
                                            <p:cond delay="0"/>
                                          </p:stCondLst>
                                        </p:cTn>
                                        <p:tgtEl>
                                          <p:spTgt spid="19"/>
                                        </p:tgtEl>
                                        <p:attrNameLst>
                                          <p:attrName>style.visibility</p:attrName>
                                        </p:attrNameLst>
                                      </p:cBhvr>
                                      <p:to>
                                        <p:strVal val="visible"/>
                                      </p:to>
                                    </p:set>
                                    <p:animEffect transition="in" filter="fade">
                                      <p:cBhvr>
                                        <p:cTn id="81" dur="500"/>
                                        <p:tgtEl>
                                          <p:spTgt spid="19"/>
                                        </p:tgtEl>
                                      </p:cBhvr>
                                    </p:animEffect>
                                    <p:anim calcmode="lin" valueType="num">
                                      <p:cBhvr>
                                        <p:cTn id="82" dur="500" fill="hold"/>
                                        <p:tgtEl>
                                          <p:spTgt spid="19"/>
                                        </p:tgtEl>
                                        <p:attrNameLst>
                                          <p:attrName>ppt_x</p:attrName>
                                        </p:attrNameLst>
                                      </p:cBhvr>
                                      <p:tavLst>
                                        <p:tav tm="0">
                                          <p:val>
                                            <p:strVal val="#ppt_x"/>
                                          </p:val>
                                        </p:tav>
                                        <p:tav tm="100000">
                                          <p:val>
                                            <p:strVal val="#ppt_x"/>
                                          </p:val>
                                        </p:tav>
                                      </p:tavLst>
                                    </p:anim>
                                    <p:anim calcmode="lin" valueType="num">
                                      <p:cBhvr>
                                        <p:cTn id="83" dur="5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2" grpId="0"/>
      <p:bldP spid="13" grpId="0" autoUpdateAnimBg="0"/>
      <p:bldP spid="14" grpId="0" autoUpdateAnimBg="0"/>
      <p:bldP spid="15" grpId="0"/>
      <p:bldP spid="16" grpId="0"/>
      <p:bldP spid="17" grpId="0" autoUpdateAnimBg="0"/>
      <p:bldP spid="18" grpId="0" autoUpdateAnimBg="0"/>
      <p:bldP spid="19" grpId="0"/>
      <p:bldP spid="20" grpId="0" autoUpdateAnimBg="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16"/>
          <p:cNvSpPr/>
          <p:nvPr/>
        </p:nvSpPr>
        <p:spPr>
          <a:xfrm>
            <a:off x="4227439" y="3856277"/>
            <a:ext cx="3747600" cy="2689200"/>
          </a:xfrm>
          <a:prstGeom prst="rect">
            <a:avLst/>
          </a:prstGeom>
          <a:blipFill dpi="0" rotWithShape="1">
            <a:blip r:embed="rId2" cstate="print"/>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lIns="91431" tIns="45715" rIns="91431" bIns="45715" rtlCol="0" anchor="ctr"/>
          <a:lstStyle/>
          <a:p>
            <a:pPr algn="ctr"/>
            <a:endParaRPr lang="zh-CN" altLang="en-US" dirty="0"/>
          </a:p>
        </p:txBody>
      </p:sp>
      <p:sp>
        <p:nvSpPr>
          <p:cNvPr id="2" name="标题 1"/>
          <p:cNvSpPr>
            <a:spLocks noGrp="1"/>
          </p:cNvSpPr>
          <p:nvPr>
            <p:ph type="title"/>
          </p:nvPr>
        </p:nvSpPr>
        <p:spPr/>
        <p:txBody>
          <a:bodyPr/>
          <a:lstStyle/>
          <a:p>
            <a:endParaRPr lang="zh-CN" altLang="en-US" dirty="0"/>
          </a:p>
        </p:txBody>
      </p:sp>
      <p:sp>
        <p:nvSpPr>
          <p:cNvPr id="3" name="矩形 2"/>
          <p:cNvSpPr/>
          <p:nvPr/>
        </p:nvSpPr>
        <p:spPr>
          <a:xfrm>
            <a:off x="348488" y="1000139"/>
            <a:ext cx="3748797" cy="2690103"/>
          </a:xfrm>
          <a:prstGeom prst="rect">
            <a:avLst/>
          </a:prstGeom>
          <a:blipFill dpi="0" rotWithShape="1">
            <a:blip r:embed="rId3" cstate="print">
              <a:grayscl/>
              <a:extLst>
                <a:ext uri="{28A0092B-C50C-407E-A947-70E740481C1C}">
                  <a14:useLocalDpi xmlns:a14="http://schemas.microsoft.com/office/drawing/2010/main" val="0"/>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微软雅黑" panose="020B0503020204020204" pitchFamily="34" charset="-122"/>
              <a:ea typeface="微软雅黑" panose="020B0503020204020204" pitchFamily="34" charset="-122"/>
              <a:cs typeface="+mn-ea"/>
              <a:sym typeface="+mn-lt"/>
            </a:endParaRPr>
          </a:p>
        </p:txBody>
      </p:sp>
      <p:sp>
        <p:nvSpPr>
          <p:cNvPr id="4" name="矩形 3"/>
          <p:cNvSpPr/>
          <p:nvPr/>
        </p:nvSpPr>
        <p:spPr>
          <a:xfrm>
            <a:off x="4226242" y="1000139"/>
            <a:ext cx="3748797" cy="2690103"/>
          </a:xfrm>
          <a:prstGeom prst="rect">
            <a:avLst/>
          </a:prstGeom>
          <a:gradFill>
            <a:gsLst>
              <a:gs pos="100000">
                <a:srgbClr val="8D0780"/>
              </a:gs>
              <a:gs pos="0">
                <a:srgbClr val="182983">
                  <a:alpha val="90000"/>
                </a:srgbClr>
              </a:gs>
            </a:gsLst>
            <a:lin ang="8100000" scaled="1"/>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微软雅黑" panose="020B0503020204020204" pitchFamily="34" charset="-122"/>
              <a:ea typeface="微软雅黑" panose="020B0503020204020204" pitchFamily="34" charset="-122"/>
              <a:cs typeface="+mn-ea"/>
              <a:sym typeface="+mn-lt"/>
            </a:endParaRPr>
          </a:p>
        </p:txBody>
      </p:sp>
      <p:sp>
        <p:nvSpPr>
          <p:cNvPr id="6" name="矩形 5"/>
          <p:cNvSpPr/>
          <p:nvPr/>
        </p:nvSpPr>
        <p:spPr>
          <a:xfrm>
            <a:off x="348488" y="3855375"/>
            <a:ext cx="3748797" cy="2690103"/>
          </a:xfrm>
          <a:prstGeom prst="rect">
            <a:avLst/>
          </a:prstGeom>
          <a:gradFill>
            <a:gsLst>
              <a:gs pos="100000">
                <a:srgbClr val="8D0780"/>
              </a:gs>
              <a:gs pos="0">
                <a:srgbClr val="182983">
                  <a:alpha val="90000"/>
                </a:srgbClr>
              </a:gs>
            </a:gsLst>
            <a:lin ang="8100000" scaled="1"/>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微软雅黑" panose="020B0503020204020204" pitchFamily="34" charset="-122"/>
              <a:ea typeface="微软雅黑" panose="020B0503020204020204" pitchFamily="34" charset="-122"/>
              <a:cs typeface="+mn-ea"/>
              <a:sym typeface="+mn-lt"/>
            </a:endParaRPr>
          </a:p>
        </p:txBody>
      </p:sp>
      <p:sp>
        <p:nvSpPr>
          <p:cNvPr id="8" name="矩形 7"/>
          <p:cNvSpPr/>
          <p:nvPr/>
        </p:nvSpPr>
        <p:spPr>
          <a:xfrm>
            <a:off x="8094717" y="3855374"/>
            <a:ext cx="3748797" cy="2690103"/>
          </a:xfrm>
          <a:prstGeom prst="rect">
            <a:avLst/>
          </a:prstGeom>
          <a:gradFill>
            <a:gsLst>
              <a:gs pos="100000">
                <a:srgbClr val="8D0780"/>
              </a:gs>
              <a:gs pos="0">
                <a:srgbClr val="182983">
                  <a:alpha val="90000"/>
                </a:srgbClr>
              </a:gs>
            </a:gsLst>
            <a:lin ang="8100000" scaled="1"/>
          </a:gradFill>
          <a:ln w="635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微软雅黑" panose="020B0503020204020204" pitchFamily="34" charset="-122"/>
              <a:ea typeface="微软雅黑" panose="020B0503020204020204" pitchFamily="34" charset="-122"/>
              <a:cs typeface="+mn-ea"/>
              <a:sym typeface="+mn-lt"/>
            </a:endParaRPr>
          </a:p>
        </p:txBody>
      </p:sp>
      <p:sp>
        <p:nvSpPr>
          <p:cNvPr id="9" name="TextBox 3"/>
          <p:cNvSpPr>
            <a:spLocks noChangeArrowheads="1"/>
          </p:cNvSpPr>
          <p:nvPr/>
        </p:nvSpPr>
        <p:spPr bwMode="auto">
          <a:xfrm>
            <a:off x="4849045" y="1647463"/>
            <a:ext cx="2563452" cy="1431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a:lnSpc>
                <a:spcPct val="150000"/>
              </a:lnSpc>
            </a:pPr>
            <a:r>
              <a:rPr lang="zh-CN" altLang="en-US" sz="1400" dirty="0">
                <a:solidFill>
                  <a:schemeClr val="bg1"/>
                </a:solidFill>
                <a:latin typeface="微软雅黑" panose="020B0503020204020204" pitchFamily="34" charset="-122"/>
                <a:ea typeface="微软雅黑" panose="020B0503020204020204" pitchFamily="34" charset="-122"/>
                <a:cs typeface="+mn-ea"/>
                <a:sym typeface="+mn-lt"/>
              </a:rPr>
              <a:t>点击请替换文字内容</a:t>
            </a:r>
          </a:p>
          <a:p>
            <a:pPr algn="just">
              <a:lnSpc>
                <a:spcPct val="150000"/>
              </a:lnSpc>
            </a:pPr>
            <a:r>
              <a:rPr lang="zh-CN" altLang="en-US" sz="800" dirty="0">
                <a:solidFill>
                  <a:schemeClr val="bg1"/>
                </a:solidFill>
                <a:latin typeface="微软雅黑" panose="020B0503020204020204" pitchFamily="34" charset="-122"/>
                <a:ea typeface="微软雅黑" panose="020B0503020204020204" pitchFamily="34" charset="-122"/>
                <a:cs typeface="+mn-ea"/>
                <a:sym typeface="+mn-lt"/>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p>
        </p:txBody>
      </p:sp>
      <p:sp>
        <p:nvSpPr>
          <p:cNvPr id="10" name="TextBox 3"/>
          <p:cNvSpPr>
            <a:spLocks noChangeArrowheads="1"/>
          </p:cNvSpPr>
          <p:nvPr/>
        </p:nvSpPr>
        <p:spPr bwMode="auto">
          <a:xfrm>
            <a:off x="678263" y="4620123"/>
            <a:ext cx="2562756" cy="1431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a:lnSpc>
                <a:spcPct val="150000"/>
              </a:lnSpc>
            </a:pPr>
            <a:r>
              <a:rPr lang="zh-CN" altLang="en-US" sz="1400" dirty="0">
                <a:solidFill>
                  <a:schemeClr val="bg1"/>
                </a:solidFill>
                <a:latin typeface="微软雅黑" panose="020B0503020204020204" pitchFamily="34" charset="-122"/>
                <a:ea typeface="微软雅黑" panose="020B0503020204020204" pitchFamily="34" charset="-122"/>
                <a:cs typeface="+mn-ea"/>
                <a:sym typeface="+mn-lt"/>
              </a:rPr>
              <a:t>点击请替换文字内容</a:t>
            </a:r>
          </a:p>
          <a:p>
            <a:pPr algn="just">
              <a:lnSpc>
                <a:spcPct val="150000"/>
              </a:lnSpc>
            </a:pPr>
            <a:r>
              <a:rPr lang="zh-CN" altLang="en-US" sz="800" dirty="0">
                <a:solidFill>
                  <a:schemeClr val="bg1"/>
                </a:solidFill>
                <a:latin typeface="微软雅黑" panose="020B0503020204020204" pitchFamily="34" charset="-122"/>
                <a:ea typeface="微软雅黑" panose="020B0503020204020204" pitchFamily="34" charset="-122"/>
                <a:cs typeface="+mn-ea"/>
                <a:sym typeface="+mn-lt"/>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p>
        </p:txBody>
      </p:sp>
      <p:sp>
        <p:nvSpPr>
          <p:cNvPr id="11" name="TextBox 3"/>
          <p:cNvSpPr>
            <a:spLocks noChangeArrowheads="1"/>
          </p:cNvSpPr>
          <p:nvPr/>
        </p:nvSpPr>
        <p:spPr bwMode="auto">
          <a:xfrm>
            <a:off x="8681367" y="4620123"/>
            <a:ext cx="2639602" cy="14311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defRPr>
                <a:solidFill>
                  <a:schemeClr val="tx1"/>
                </a:solidFill>
                <a:latin typeface="Arial" panose="020B0604020202020204" pitchFamily="34" charset="0"/>
                <a:ea typeface="宋体" panose="02010600030101010101" pitchFamily="2" charset="-122"/>
              </a:defRPr>
            </a:lvl1pPr>
            <a:lvl2pPr marL="742950" indent="-285750">
              <a:defRPr>
                <a:solidFill>
                  <a:schemeClr val="tx1"/>
                </a:solidFill>
                <a:latin typeface="Arial" panose="020B0604020202020204" pitchFamily="34" charset="0"/>
                <a:ea typeface="宋体" panose="02010600030101010101" pitchFamily="2" charset="-122"/>
              </a:defRPr>
            </a:lvl2pPr>
            <a:lvl3pPr marL="1143000" indent="-228600">
              <a:defRPr>
                <a:solidFill>
                  <a:schemeClr val="tx1"/>
                </a:solidFill>
                <a:latin typeface="Arial" panose="020B0604020202020204" pitchFamily="34" charset="0"/>
                <a:ea typeface="宋体" panose="02010600030101010101" pitchFamily="2" charset="-122"/>
              </a:defRPr>
            </a:lvl3pPr>
            <a:lvl4pPr marL="1600200" indent="-228600">
              <a:defRPr>
                <a:solidFill>
                  <a:schemeClr val="tx1"/>
                </a:solidFill>
                <a:latin typeface="Arial" panose="020B0604020202020204" pitchFamily="34" charset="0"/>
                <a:ea typeface="宋体" panose="02010600030101010101" pitchFamily="2" charset="-122"/>
              </a:defRPr>
            </a:lvl4pPr>
            <a:lvl5pPr marL="2057400" indent="-22860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Arial" panose="020B0604020202020204" pitchFamily="34" charset="0"/>
                <a:ea typeface="宋体" panose="02010600030101010101" pitchFamily="2" charset="-122"/>
              </a:defRPr>
            </a:lvl9pPr>
          </a:lstStyle>
          <a:p>
            <a:pPr algn="just">
              <a:lnSpc>
                <a:spcPct val="150000"/>
              </a:lnSpc>
            </a:pPr>
            <a:r>
              <a:rPr lang="zh-CN" altLang="en-US" sz="1400" dirty="0">
                <a:solidFill>
                  <a:schemeClr val="bg1"/>
                </a:solidFill>
                <a:latin typeface="微软雅黑" panose="020B0503020204020204" pitchFamily="34" charset="-122"/>
                <a:ea typeface="微软雅黑" panose="020B0503020204020204" pitchFamily="34" charset="-122"/>
                <a:cs typeface="+mn-ea"/>
                <a:sym typeface="+mn-lt"/>
              </a:rPr>
              <a:t>点击请替换文字内容</a:t>
            </a:r>
          </a:p>
          <a:p>
            <a:pPr algn="just">
              <a:lnSpc>
                <a:spcPct val="150000"/>
              </a:lnSpc>
            </a:pPr>
            <a:r>
              <a:rPr lang="zh-CN" altLang="en-US" sz="800" dirty="0">
                <a:solidFill>
                  <a:schemeClr val="bg1"/>
                </a:solidFill>
                <a:latin typeface="微软雅黑" panose="020B0503020204020204" pitchFamily="34" charset="-122"/>
                <a:ea typeface="微软雅黑" panose="020B0503020204020204" pitchFamily="34" charset="-122"/>
                <a:cs typeface="+mn-ea"/>
                <a:sym typeface="+mn-lt"/>
              </a:rPr>
              <a:t>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请替换文字内容，添加相关标题，修改文字内容，也可以直接复制你的内容到此。</a:t>
            </a:r>
          </a:p>
        </p:txBody>
      </p:sp>
      <p:sp>
        <p:nvSpPr>
          <p:cNvPr id="12" name="矩形 32"/>
          <p:cNvSpPr/>
          <p:nvPr/>
        </p:nvSpPr>
        <p:spPr>
          <a:xfrm flipH="1">
            <a:off x="4306452" y="2795070"/>
            <a:ext cx="866750" cy="900254"/>
          </a:xfrm>
          <a:custGeom>
            <a:avLst/>
            <a:gdLst/>
            <a:ahLst/>
            <a:cxnLst/>
            <a:rect l="l" t="t" r="r" b="b"/>
            <a:pathLst>
              <a:path w="1862852" h="1934859">
                <a:moveTo>
                  <a:pt x="895422" y="0"/>
                </a:moveTo>
                <a:lnTo>
                  <a:pt x="1862852" y="967430"/>
                </a:lnTo>
                <a:lnTo>
                  <a:pt x="1830523" y="999758"/>
                </a:lnTo>
                <a:lnTo>
                  <a:pt x="1830523" y="999758"/>
                </a:lnTo>
                <a:lnTo>
                  <a:pt x="895421" y="1934859"/>
                </a:lnTo>
                <a:lnTo>
                  <a:pt x="863093" y="1902531"/>
                </a:lnTo>
                <a:lnTo>
                  <a:pt x="1770654" y="994970"/>
                </a:lnTo>
                <a:lnTo>
                  <a:pt x="0" y="994970"/>
                </a:lnTo>
                <a:lnTo>
                  <a:pt x="0" y="949251"/>
                </a:lnTo>
                <a:lnTo>
                  <a:pt x="1780016" y="949251"/>
                </a:lnTo>
                <a:lnTo>
                  <a:pt x="863094" y="3232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微软雅黑" panose="020B0503020204020204" pitchFamily="34" charset="-122"/>
              <a:ea typeface="微软雅黑" panose="020B0503020204020204" pitchFamily="34" charset="-122"/>
              <a:cs typeface="+mn-ea"/>
              <a:sym typeface="+mn-lt"/>
            </a:endParaRPr>
          </a:p>
        </p:txBody>
      </p:sp>
      <p:sp>
        <p:nvSpPr>
          <p:cNvPr id="13" name="矩形 32"/>
          <p:cNvSpPr/>
          <p:nvPr/>
        </p:nvSpPr>
        <p:spPr>
          <a:xfrm>
            <a:off x="2897615" y="5714475"/>
            <a:ext cx="866750" cy="900254"/>
          </a:xfrm>
          <a:custGeom>
            <a:avLst/>
            <a:gdLst/>
            <a:ahLst/>
            <a:cxnLst/>
            <a:rect l="l" t="t" r="r" b="b"/>
            <a:pathLst>
              <a:path w="1862852" h="1934859">
                <a:moveTo>
                  <a:pt x="895422" y="0"/>
                </a:moveTo>
                <a:lnTo>
                  <a:pt x="1862852" y="967430"/>
                </a:lnTo>
                <a:lnTo>
                  <a:pt x="1830523" y="999758"/>
                </a:lnTo>
                <a:lnTo>
                  <a:pt x="1830523" y="999758"/>
                </a:lnTo>
                <a:lnTo>
                  <a:pt x="895421" y="1934859"/>
                </a:lnTo>
                <a:lnTo>
                  <a:pt x="863093" y="1902531"/>
                </a:lnTo>
                <a:lnTo>
                  <a:pt x="1770654" y="994970"/>
                </a:lnTo>
                <a:lnTo>
                  <a:pt x="0" y="994970"/>
                </a:lnTo>
                <a:lnTo>
                  <a:pt x="0" y="949251"/>
                </a:lnTo>
                <a:lnTo>
                  <a:pt x="1780016" y="949251"/>
                </a:lnTo>
                <a:lnTo>
                  <a:pt x="863094" y="3232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微软雅黑" panose="020B0503020204020204" pitchFamily="34" charset="-122"/>
              <a:ea typeface="微软雅黑" panose="020B0503020204020204" pitchFamily="34" charset="-122"/>
              <a:cs typeface="+mn-ea"/>
              <a:sym typeface="+mn-lt"/>
            </a:endParaRPr>
          </a:p>
        </p:txBody>
      </p:sp>
      <p:sp>
        <p:nvSpPr>
          <p:cNvPr id="14" name="矩形 32"/>
          <p:cNvSpPr/>
          <p:nvPr/>
        </p:nvSpPr>
        <p:spPr>
          <a:xfrm rot="16200000">
            <a:off x="8120748" y="3838624"/>
            <a:ext cx="866750" cy="900254"/>
          </a:xfrm>
          <a:custGeom>
            <a:avLst/>
            <a:gdLst/>
            <a:ahLst/>
            <a:cxnLst/>
            <a:rect l="l" t="t" r="r" b="b"/>
            <a:pathLst>
              <a:path w="1862852" h="1934859">
                <a:moveTo>
                  <a:pt x="895422" y="0"/>
                </a:moveTo>
                <a:lnTo>
                  <a:pt x="1862852" y="967430"/>
                </a:lnTo>
                <a:lnTo>
                  <a:pt x="1830523" y="999758"/>
                </a:lnTo>
                <a:lnTo>
                  <a:pt x="1830523" y="999758"/>
                </a:lnTo>
                <a:lnTo>
                  <a:pt x="895421" y="1934859"/>
                </a:lnTo>
                <a:lnTo>
                  <a:pt x="863093" y="1902531"/>
                </a:lnTo>
                <a:lnTo>
                  <a:pt x="1770654" y="994970"/>
                </a:lnTo>
                <a:lnTo>
                  <a:pt x="0" y="994970"/>
                </a:lnTo>
                <a:lnTo>
                  <a:pt x="0" y="949251"/>
                </a:lnTo>
                <a:lnTo>
                  <a:pt x="1780016" y="949251"/>
                </a:lnTo>
                <a:lnTo>
                  <a:pt x="863094" y="32329"/>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50000"/>
              </a:lnSpc>
            </a:pPr>
            <a:endParaRPr lang="zh-CN" altLang="en-US">
              <a:latin typeface="微软雅黑" panose="020B0503020204020204" pitchFamily="34" charset="-122"/>
              <a:ea typeface="微软雅黑" panose="020B0503020204020204" pitchFamily="34" charset="-122"/>
              <a:cs typeface="+mn-ea"/>
              <a:sym typeface="+mn-lt"/>
            </a:endParaRPr>
          </a:p>
        </p:txBody>
      </p:sp>
      <p:pic>
        <p:nvPicPr>
          <p:cNvPr id="19" name="图片 18"/>
          <p:cNvPicPr>
            <a:picLocks/>
          </p:cNvPicPr>
          <p:nvPr/>
        </p:nvPicPr>
        <p:blipFill>
          <a:blip r:embed="rId4"/>
          <a:stretch>
            <a:fillRect/>
          </a:stretch>
        </p:blipFill>
        <p:spPr>
          <a:xfrm>
            <a:off x="8094717" y="994687"/>
            <a:ext cx="3747600" cy="2689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52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 calcmode="lin" valueType="num">
                                      <p:cBhvr>
                                        <p:cTn id="9" dur="500" fill="hold"/>
                                        <p:tgtEl>
                                          <p:spTgt spid="3"/>
                                        </p:tgtEl>
                                        <p:attrNameLst>
                                          <p:attrName>ppt_x</p:attrName>
                                        </p:attrNameLst>
                                      </p:cBhvr>
                                      <p:tavLst>
                                        <p:tav tm="0">
                                          <p:val>
                                            <p:fltVal val="0.5"/>
                                          </p:val>
                                        </p:tav>
                                        <p:tav tm="100000">
                                          <p:val>
                                            <p:strVal val="#ppt_x"/>
                                          </p:val>
                                        </p:tav>
                                      </p:tavLst>
                                    </p:anim>
                                    <p:anim calcmode="lin" valueType="num">
                                      <p:cBhvr>
                                        <p:cTn id="10" dur="500" fill="hold"/>
                                        <p:tgtEl>
                                          <p:spTgt spid="3"/>
                                        </p:tgtEl>
                                        <p:attrNameLst>
                                          <p:attrName>ppt_y</p:attrName>
                                        </p:attrNameLst>
                                      </p:cBhvr>
                                      <p:tavLst>
                                        <p:tav tm="0">
                                          <p:val>
                                            <p:fltVal val="0.5"/>
                                          </p:val>
                                        </p:tav>
                                        <p:tav tm="100000">
                                          <p:val>
                                            <p:strVal val="#ppt_y"/>
                                          </p:val>
                                        </p:tav>
                                      </p:tavLst>
                                    </p:anim>
                                  </p:childTnLst>
                                </p:cTn>
                              </p:par>
                              <p:par>
                                <p:cTn id="11" presetID="49" presetClass="entr" presetSubtype="0" decel="100000" fill="hold" grpId="1" nodeType="withEffect">
                                  <p:stCondLst>
                                    <p:cond delay="0"/>
                                  </p:stCondLst>
                                  <p:childTnLst>
                                    <p:set>
                                      <p:cBhvr>
                                        <p:cTn id="12" dur="1" fill="hold">
                                          <p:stCondLst>
                                            <p:cond delay="0"/>
                                          </p:stCondLst>
                                        </p:cTn>
                                        <p:tgtEl>
                                          <p:spTgt spid="3"/>
                                        </p:tgtEl>
                                        <p:attrNameLst>
                                          <p:attrName>style.visibility</p:attrName>
                                        </p:attrNameLst>
                                      </p:cBhvr>
                                      <p:to>
                                        <p:strVal val="visible"/>
                                      </p:to>
                                    </p:set>
                                    <p:anim calcmode="lin" valueType="num">
                                      <p:cBhvr>
                                        <p:cTn id="13" dur="500" fill="hold"/>
                                        <p:tgtEl>
                                          <p:spTgt spid="3"/>
                                        </p:tgtEl>
                                        <p:attrNameLst>
                                          <p:attrName>ppt_w</p:attrName>
                                        </p:attrNameLst>
                                      </p:cBhvr>
                                      <p:tavLst>
                                        <p:tav tm="0">
                                          <p:val>
                                            <p:fltVal val="0"/>
                                          </p:val>
                                        </p:tav>
                                        <p:tav tm="100000">
                                          <p:val>
                                            <p:strVal val="#ppt_w"/>
                                          </p:val>
                                        </p:tav>
                                      </p:tavLst>
                                    </p:anim>
                                    <p:anim calcmode="lin" valueType="num">
                                      <p:cBhvr>
                                        <p:cTn id="14" dur="500" fill="hold"/>
                                        <p:tgtEl>
                                          <p:spTgt spid="3"/>
                                        </p:tgtEl>
                                        <p:attrNameLst>
                                          <p:attrName>ppt_h</p:attrName>
                                        </p:attrNameLst>
                                      </p:cBhvr>
                                      <p:tavLst>
                                        <p:tav tm="0">
                                          <p:val>
                                            <p:fltVal val="0"/>
                                          </p:val>
                                        </p:tav>
                                        <p:tav tm="100000">
                                          <p:val>
                                            <p:strVal val="#ppt_h"/>
                                          </p:val>
                                        </p:tav>
                                      </p:tavLst>
                                    </p:anim>
                                    <p:anim calcmode="lin" valueType="num">
                                      <p:cBhvr>
                                        <p:cTn id="15" dur="500" fill="hold"/>
                                        <p:tgtEl>
                                          <p:spTgt spid="3"/>
                                        </p:tgtEl>
                                        <p:attrNameLst>
                                          <p:attrName>style.rotation</p:attrName>
                                        </p:attrNameLst>
                                      </p:cBhvr>
                                      <p:tavLst>
                                        <p:tav tm="0">
                                          <p:val>
                                            <p:fltVal val="360"/>
                                          </p:val>
                                        </p:tav>
                                        <p:tav tm="100000">
                                          <p:val>
                                            <p:fltVal val="0"/>
                                          </p:val>
                                        </p:tav>
                                      </p:tavLst>
                                    </p:anim>
                                    <p:animEffect transition="in" filter="fade">
                                      <p:cBhvr>
                                        <p:cTn id="16" dur="500"/>
                                        <p:tgtEl>
                                          <p:spTgt spid="3"/>
                                        </p:tgtEl>
                                      </p:cBhvr>
                                    </p:animEffect>
                                  </p:childTnLst>
                                </p:cTn>
                              </p:par>
                              <p:par>
                                <p:cTn id="17" presetID="23" presetClass="entr" presetSubtype="528" fill="hold" grpId="0" nodeType="withEffect">
                                  <p:stCondLst>
                                    <p:cond delay="0"/>
                                  </p:stCondLst>
                                  <p:childTnLst>
                                    <p:set>
                                      <p:cBhvr>
                                        <p:cTn id="18" dur="1" fill="hold">
                                          <p:stCondLst>
                                            <p:cond delay="0"/>
                                          </p:stCondLst>
                                        </p:cTn>
                                        <p:tgtEl>
                                          <p:spTgt spid="4"/>
                                        </p:tgtEl>
                                        <p:attrNameLst>
                                          <p:attrName>style.visibility</p:attrName>
                                        </p:attrNameLst>
                                      </p:cBhvr>
                                      <p:to>
                                        <p:strVal val="visible"/>
                                      </p:to>
                                    </p:set>
                                    <p:anim calcmode="lin" valueType="num">
                                      <p:cBhvr>
                                        <p:cTn id="19" dur="500" fill="hold"/>
                                        <p:tgtEl>
                                          <p:spTgt spid="4"/>
                                        </p:tgtEl>
                                        <p:attrNameLst>
                                          <p:attrName>ppt_w</p:attrName>
                                        </p:attrNameLst>
                                      </p:cBhvr>
                                      <p:tavLst>
                                        <p:tav tm="0">
                                          <p:val>
                                            <p:fltVal val="0"/>
                                          </p:val>
                                        </p:tav>
                                        <p:tav tm="100000">
                                          <p:val>
                                            <p:strVal val="#ppt_w"/>
                                          </p:val>
                                        </p:tav>
                                      </p:tavLst>
                                    </p:anim>
                                    <p:anim calcmode="lin" valueType="num">
                                      <p:cBhvr>
                                        <p:cTn id="20" dur="500" fill="hold"/>
                                        <p:tgtEl>
                                          <p:spTgt spid="4"/>
                                        </p:tgtEl>
                                        <p:attrNameLst>
                                          <p:attrName>ppt_h</p:attrName>
                                        </p:attrNameLst>
                                      </p:cBhvr>
                                      <p:tavLst>
                                        <p:tav tm="0">
                                          <p:val>
                                            <p:fltVal val="0"/>
                                          </p:val>
                                        </p:tav>
                                        <p:tav tm="100000">
                                          <p:val>
                                            <p:strVal val="#ppt_h"/>
                                          </p:val>
                                        </p:tav>
                                      </p:tavLst>
                                    </p:anim>
                                    <p:anim calcmode="lin" valueType="num">
                                      <p:cBhvr>
                                        <p:cTn id="21" dur="500" fill="hold"/>
                                        <p:tgtEl>
                                          <p:spTgt spid="4"/>
                                        </p:tgtEl>
                                        <p:attrNameLst>
                                          <p:attrName>ppt_x</p:attrName>
                                        </p:attrNameLst>
                                      </p:cBhvr>
                                      <p:tavLst>
                                        <p:tav tm="0">
                                          <p:val>
                                            <p:fltVal val="0.5"/>
                                          </p:val>
                                        </p:tav>
                                        <p:tav tm="100000">
                                          <p:val>
                                            <p:strVal val="#ppt_x"/>
                                          </p:val>
                                        </p:tav>
                                      </p:tavLst>
                                    </p:anim>
                                    <p:anim calcmode="lin" valueType="num">
                                      <p:cBhvr>
                                        <p:cTn id="22" dur="500" fill="hold"/>
                                        <p:tgtEl>
                                          <p:spTgt spid="4"/>
                                        </p:tgtEl>
                                        <p:attrNameLst>
                                          <p:attrName>ppt_y</p:attrName>
                                        </p:attrNameLst>
                                      </p:cBhvr>
                                      <p:tavLst>
                                        <p:tav tm="0">
                                          <p:val>
                                            <p:fltVal val="0.5"/>
                                          </p:val>
                                        </p:tav>
                                        <p:tav tm="100000">
                                          <p:val>
                                            <p:strVal val="#ppt_y"/>
                                          </p:val>
                                        </p:tav>
                                      </p:tavLst>
                                    </p:anim>
                                  </p:childTnLst>
                                </p:cTn>
                              </p:par>
                              <p:par>
                                <p:cTn id="23" presetID="49" presetClass="entr" presetSubtype="0" decel="100000" fill="hold" grpId="1" nodeType="withEffect">
                                  <p:stCondLst>
                                    <p:cond delay="0"/>
                                  </p:stCondLst>
                                  <p:childTnLst>
                                    <p:set>
                                      <p:cBhvr>
                                        <p:cTn id="24" dur="1" fill="hold">
                                          <p:stCondLst>
                                            <p:cond delay="0"/>
                                          </p:stCondLst>
                                        </p:cTn>
                                        <p:tgtEl>
                                          <p:spTgt spid="4"/>
                                        </p:tgtEl>
                                        <p:attrNameLst>
                                          <p:attrName>style.visibility</p:attrName>
                                        </p:attrNameLst>
                                      </p:cBhvr>
                                      <p:to>
                                        <p:strVal val="visible"/>
                                      </p:to>
                                    </p:set>
                                    <p:anim calcmode="lin" valueType="num">
                                      <p:cBhvr>
                                        <p:cTn id="25" dur="500" fill="hold"/>
                                        <p:tgtEl>
                                          <p:spTgt spid="4"/>
                                        </p:tgtEl>
                                        <p:attrNameLst>
                                          <p:attrName>ppt_w</p:attrName>
                                        </p:attrNameLst>
                                      </p:cBhvr>
                                      <p:tavLst>
                                        <p:tav tm="0">
                                          <p:val>
                                            <p:fltVal val="0"/>
                                          </p:val>
                                        </p:tav>
                                        <p:tav tm="100000">
                                          <p:val>
                                            <p:strVal val="#ppt_w"/>
                                          </p:val>
                                        </p:tav>
                                      </p:tavLst>
                                    </p:anim>
                                    <p:anim calcmode="lin" valueType="num">
                                      <p:cBhvr>
                                        <p:cTn id="26" dur="500" fill="hold"/>
                                        <p:tgtEl>
                                          <p:spTgt spid="4"/>
                                        </p:tgtEl>
                                        <p:attrNameLst>
                                          <p:attrName>ppt_h</p:attrName>
                                        </p:attrNameLst>
                                      </p:cBhvr>
                                      <p:tavLst>
                                        <p:tav tm="0">
                                          <p:val>
                                            <p:fltVal val="0"/>
                                          </p:val>
                                        </p:tav>
                                        <p:tav tm="100000">
                                          <p:val>
                                            <p:strVal val="#ppt_h"/>
                                          </p:val>
                                        </p:tav>
                                      </p:tavLst>
                                    </p:anim>
                                    <p:anim calcmode="lin" valueType="num">
                                      <p:cBhvr>
                                        <p:cTn id="27" dur="500" fill="hold"/>
                                        <p:tgtEl>
                                          <p:spTgt spid="4"/>
                                        </p:tgtEl>
                                        <p:attrNameLst>
                                          <p:attrName>style.rotation</p:attrName>
                                        </p:attrNameLst>
                                      </p:cBhvr>
                                      <p:tavLst>
                                        <p:tav tm="0">
                                          <p:val>
                                            <p:fltVal val="360"/>
                                          </p:val>
                                        </p:tav>
                                        <p:tav tm="100000">
                                          <p:val>
                                            <p:fltVal val="0"/>
                                          </p:val>
                                        </p:tav>
                                      </p:tavLst>
                                    </p:anim>
                                    <p:animEffect transition="in" filter="fade">
                                      <p:cBhvr>
                                        <p:cTn id="28" dur="500"/>
                                        <p:tgtEl>
                                          <p:spTgt spid="4"/>
                                        </p:tgtEl>
                                      </p:cBhvr>
                                    </p:animEffect>
                                  </p:childTnLst>
                                </p:cTn>
                              </p:par>
                              <p:par>
                                <p:cTn id="29" presetID="23" presetClass="entr" presetSubtype="528"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 calcmode="lin" valueType="num">
                                      <p:cBhvr>
                                        <p:cTn id="31" dur="500" fill="hold"/>
                                        <p:tgtEl>
                                          <p:spTgt spid="6"/>
                                        </p:tgtEl>
                                        <p:attrNameLst>
                                          <p:attrName>ppt_w</p:attrName>
                                        </p:attrNameLst>
                                      </p:cBhvr>
                                      <p:tavLst>
                                        <p:tav tm="0">
                                          <p:val>
                                            <p:fltVal val="0"/>
                                          </p:val>
                                        </p:tav>
                                        <p:tav tm="100000">
                                          <p:val>
                                            <p:strVal val="#ppt_w"/>
                                          </p:val>
                                        </p:tav>
                                      </p:tavLst>
                                    </p:anim>
                                    <p:anim calcmode="lin" valueType="num">
                                      <p:cBhvr>
                                        <p:cTn id="32" dur="500" fill="hold"/>
                                        <p:tgtEl>
                                          <p:spTgt spid="6"/>
                                        </p:tgtEl>
                                        <p:attrNameLst>
                                          <p:attrName>ppt_h</p:attrName>
                                        </p:attrNameLst>
                                      </p:cBhvr>
                                      <p:tavLst>
                                        <p:tav tm="0">
                                          <p:val>
                                            <p:fltVal val="0"/>
                                          </p:val>
                                        </p:tav>
                                        <p:tav tm="100000">
                                          <p:val>
                                            <p:strVal val="#ppt_h"/>
                                          </p:val>
                                        </p:tav>
                                      </p:tavLst>
                                    </p:anim>
                                    <p:anim calcmode="lin" valueType="num">
                                      <p:cBhvr>
                                        <p:cTn id="33" dur="500" fill="hold"/>
                                        <p:tgtEl>
                                          <p:spTgt spid="6"/>
                                        </p:tgtEl>
                                        <p:attrNameLst>
                                          <p:attrName>ppt_x</p:attrName>
                                        </p:attrNameLst>
                                      </p:cBhvr>
                                      <p:tavLst>
                                        <p:tav tm="0">
                                          <p:val>
                                            <p:fltVal val="0.5"/>
                                          </p:val>
                                        </p:tav>
                                        <p:tav tm="100000">
                                          <p:val>
                                            <p:strVal val="#ppt_x"/>
                                          </p:val>
                                        </p:tav>
                                      </p:tavLst>
                                    </p:anim>
                                    <p:anim calcmode="lin" valueType="num">
                                      <p:cBhvr>
                                        <p:cTn id="34" dur="500" fill="hold"/>
                                        <p:tgtEl>
                                          <p:spTgt spid="6"/>
                                        </p:tgtEl>
                                        <p:attrNameLst>
                                          <p:attrName>ppt_y</p:attrName>
                                        </p:attrNameLst>
                                      </p:cBhvr>
                                      <p:tavLst>
                                        <p:tav tm="0">
                                          <p:val>
                                            <p:fltVal val="0.5"/>
                                          </p:val>
                                        </p:tav>
                                        <p:tav tm="100000">
                                          <p:val>
                                            <p:strVal val="#ppt_y"/>
                                          </p:val>
                                        </p:tav>
                                      </p:tavLst>
                                    </p:anim>
                                  </p:childTnLst>
                                </p:cTn>
                              </p:par>
                              <p:par>
                                <p:cTn id="35" presetID="49" presetClass="entr" presetSubtype="0" decel="100000" fill="hold" grpId="1" nodeType="withEffect">
                                  <p:stCondLst>
                                    <p:cond delay="0"/>
                                  </p:stCondLst>
                                  <p:childTnLst>
                                    <p:set>
                                      <p:cBhvr>
                                        <p:cTn id="36" dur="1" fill="hold">
                                          <p:stCondLst>
                                            <p:cond delay="0"/>
                                          </p:stCondLst>
                                        </p:cTn>
                                        <p:tgtEl>
                                          <p:spTgt spid="6"/>
                                        </p:tgtEl>
                                        <p:attrNameLst>
                                          <p:attrName>style.visibility</p:attrName>
                                        </p:attrNameLst>
                                      </p:cBhvr>
                                      <p:to>
                                        <p:strVal val="visible"/>
                                      </p:to>
                                    </p:set>
                                    <p:anim calcmode="lin" valueType="num">
                                      <p:cBhvr>
                                        <p:cTn id="37" dur="500" fill="hold"/>
                                        <p:tgtEl>
                                          <p:spTgt spid="6"/>
                                        </p:tgtEl>
                                        <p:attrNameLst>
                                          <p:attrName>ppt_w</p:attrName>
                                        </p:attrNameLst>
                                      </p:cBhvr>
                                      <p:tavLst>
                                        <p:tav tm="0">
                                          <p:val>
                                            <p:fltVal val="0"/>
                                          </p:val>
                                        </p:tav>
                                        <p:tav tm="100000">
                                          <p:val>
                                            <p:strVal val="#ppt_w"/>
                                          </p:val>
                                        </p:tav>
                                      </p:tavLst>
                                    </p:anim>
                                    <p:anim calcmode="lin" valueType="num">
                                      <p:cBhvr>
                                        <p:cTn id="38" dur="500" fill="hold"/>
                                        <p:tgtEl>
                                          <p:spTgt spid="6"/>
                                        </p:tgtEl>
                                        <p:attrNameLst>
                                          <p:attrName>ppt_h</p:attrName>
                                        </p:attrNameLst>
                                      </p:cBhvr>
                                      <p:tavLst>
                                        <p:tav tm="0">
                                          <p:val>
                                            <p:fltVal val="0"/>
                                          </p:val>
                                        </p:tav>
                                        <p:tav tm="100000">
                                          <p:val>
                                            <p:strVal val="#ppt_h"/>
                                          </p:val>
                                        </p:tav>
                                      </p:tavLst>
                                    </p:anim>
                                    <p:anim calcmode="lin" valueType="num">
                                      <p:cBhvr>
                                        <p:cTn id="39" dur="500" fill="hold"/>
                                        <p:tgtEl>
                                          <p:spTgt spid="6"/>
                                        </p:tgtEl>
                                        <p:attrNameLst>
                                          <p:attrName>style.rotation</p:attrName>
                                        </p:attrNameLst>
                                      </p:cBhvr>
                                      <p:tavLst>
                                        <p:tav tm="0">
                                          <p:val>
                                            <p:fltVal val="360"/>
                                          </p:val>
                                        </p:tav>
                                        <p:tav tm="100000">
                                          <p:val>
                                            <p:fltVal val="0"/>
                                          </p:val>
                                        </p:tav>
                                      </p:tavLst>
                                    </p:anim>
                                    <p:animEffect transition="in" filter="fade">
                                      <p:cBhvr>
                                        <p:cTn id="40" dur="500"/>
                                        <p:tgtEl>
                                          <p:spTgt spid="6"/>
                                        </p:tgtEl>
                                      </p:cBhvr>
                                    </p:animEffect>
                                  </p:childTnLst>
                                </p:cTn>
                              </p:par>
                              <p:par>
                                <p:cTn id="41" presetID="23" presetClass="entr" presetSubtype="528" fill="hold" grpId="0" nodeType="withEffect">
                                  <p:stCondLst>
                                    <p:cond delay="0"/>
                                  </p:stCondLst>
                                  <p:childTnLst>
                                    <p:set>
                                      <p:cBhvr>
                                        <p:cTn id="42" dur="1" fill="hold">
                                          <p:stCondLst>
                                            <p:cond delay="0"/>
                                          </p:stCondLst>
                                        </p:cTn>
                                        <p:tgtEl>
                                          <p:spTgt spid="8"/>
                                        </p:tgtEl>
                                        <p:attrNameLst>
                                          <p:attrName>style.visibility</p:attrName>
                                        </p:attrNameLst>
                                      </p:cBhvr>
                                      <p:to>
                                        <p:strVal val="visible"/>
                                      </p:to>
                                    </p:set>
                                    <p:anim calcmode="lin" valueType="num">
                                      <p:cBhvr>
                                        <p:cTn id="43" dur="500" fill="hold"/>
                                        <p:tgtEl>
                                          <p:spTgt spid="8"/>
                                        </p:tgtEl>
                                        <p:attrNameLst>
                                          <p:attrName>ppt_w</p:attrName>
                                        </p:attrNameLst>
                                      </p:cBhvr>
                                      <p:tavLst>
                                        <p:tav tm="0">
                                          <p:val>
                                            <p:fltVal val="0"/>
                                          </p:val>
                                        </p:tav>
                                        <p:tav tm="100000">
                                          <p:val>
                                            <p:strVal val="#ppt_w"/>
                                          </p:val>
                                        </p:tav>
                                      </p:tavLst>
                                    </p:anim>
                                    <p:anim calcmode="lin" valueType="num">
                                      <p:cBhvr>
                                        <p:cTn id="44" dur="500" fill="hold"/>
                                        <p:tgtEl>
                                          <p:spTgt spid="8"/>
                                        </p:tgtEl>
                                        <p:attrNameLst>
                                          <p:attrName>ppt_h</p:attrName>
                                        </p:attrNameLst>
                                      </p:cBhvr>
                                      <p:tavLst>
                                        <p:tav tm="0">
                                          <p:val>
                                            <p:fltVal val="0"/>
                                          </p:val>
                                        </p:tav>
                                        <p:tav tm="100000">
                                          <p:val>
                                            <p:strVal val="#ppt_h"/>
                                          </p:val>
                                        </p:tav>
                                      </p:tavLst>
                                    </p:anim>
                                    <p:anim calcmode="lin" valueType="num">
                                      <p:cBhvr>
                                        <p:cTn id="45" dur="500" fill="hold"/>
                                        <p:tgtEl>
                                          <p:spTgt spid="8"/>
                                        </p:tgtEl>
                                        <p:attrNameLst>
                                          <p:attrName>ppt_x</p:attrName>
                                        </p:attrNameLst>
                                      </p:cBhvr>
                                      <p:tavLst>
                                        <p:tav tm="0">
                                          <p:val>
                                            <p:fltVal val="0.5"/>
                                          </p:val>
                                        </p:tav>
                                        <p:tav tm="100000">
                                          <p:val>
                                            <p:strVal val="#ppt_x"/>
                                          </p:val>
                                        </p:tav>
                                      </p:tavLst>
                                    </p:anim>
                                    <p:anim calcmode="lin" valueType="num">
                                      <p:cBhvr>
                                        <p:cTn id="46" dur="500" fill="hold"/>
                                        <p:tgtEl>
                                          <p:spTgt spid="8"/>
                                        </p:tgtEl>
                                        <p:attrNameLst>
                                          <p:attrName>ppt_y</p:attrName>
                                        </p:attrNameLst>
                                      </p:cBhvr>
                                      <p:tavLst>
                                        <p:tav tm="0">
                                          <p:val>
                                            <p:fltVal val="0.5"/>
                                          </p:val>
                                        </p:tav>
                                        <p:tav tm="100000">
                                          <p:val>
                                            <p:strVal val="#ppt_y"/>
                                          </p:val>
                                        </p:tav>
                                      </p:tavLst>
                                    </p:anim>
                                  </p:childTnLst>
                                </p:cTn>
                              </p:par>
                              <p:par>
                                <p:cTn id="47" presetID="49" presetClass="entr" presetSubtype="0" decel="100000" fill="hold" grpId="1" nodeType="withEffect">
                                  <p:stCondLst>
                                    <p:cond delay="0"/>
                                  </p:stCondLst>
                                  <p:childTnLst>
                                    <p:set>
                                      <p:cBhvr>
                                        <p:cTn id="48" dur="1" fill="hold">
                                          <p:stCondLst>
                                            <p:cond delay="0"/>
                                          </p:stCondLst>
                                        </p:cTn>
                                        <p:tgtEl>
                                          <p:spTgt spid="8"/>
                                        </p:tgtEl>
                                        <p:attrNameLst>
                                          <p:attrName>style.visibility</p:attrName>
                                        </p:attrNameLst>
                                      </p:cBhvr>
                                      <p:to>
                                        <p:strVal val="visible"/>
                                      </p:to>
                                    </p:set>
                                    <p:anim calcmode="lin" valueType="num">
                                      <p:cBhvr>
                                        <p:cTn id="49" dur="500" fill="hold"/>
                                        <p:tgtEl>
                                          <p:spTgt spid="8"/>
                                        </p:tgtEl>
                                        <p:attrNameLst>
                                          <p:attrName>ppt_w</p:attrName>
                                        </p:attrNameLst>
                                      </p:cBhvr>
                                      <p:tavLst>
                                        <p:tav tm="0">
                                          <p:val>
                                            <p:fltVal val="0"/>
                                          </p:val>
                                        </p:tav>
                                        <p:tav tm="100000">
                                          <p:val>
                                            <p:strVal val="#ppt_w"/>
                                          </p:val>
                                        </p:tav>
                                      </p:tavLst>
                                    </p:anim>
                                    <p:anim calcmode="lin" valueType="num">
                                      <p:cBhvr>
                                        <p:cTn id="50" dur="500" fill="hold"/>
                                        <p:tgtEl>
                                          <p:spTgt spid="8"/>
                                        </p:tgtEl>
                                        <p:attrNameLst>
                                          <p:attrName>ppt_h</p:attrName>
                                        </p:attrNameLst>
                                      </p:cBhvr>
                                      <p:tavLst>
                                        <p:tav tm="0">
                                          <p:val>
                                            <p:fltVal val="0"/>
                                          </p:val>
                                        </p:tav>
                                        <p:tav tm="100000">
                                          <p:val>
                                            <p:strVal val="#ppt_h"/>
                                          </p:val>
                                        </p:tav>
                                      </p:tavLst>
                                    </p:anim>
                                    <p:anim calcmode="lin" valueType="num">
                                      <p:cBhvr>
                                        <p:cTn id="51" dur="500" fill="hold"/>
                                        <p:tgtEl>
                                          <p:spTgt spid="8"/>
                                        </p:tgtEl>
                                        <p:attrNameLst>
                                          <p:attrName>style.rotation</p:attrName>
                                        </p:attrNameLst>
                                      </p:cBhvr>
                                      <p:tavLst>
                                        <p:tav tm="0">
                                          <p:val>
                                            <p:fltVal val="360"/>
                                          </p:val>
                                        </p:tav>
                                        <p:tav tm="100000">
                                          <p:val>
                                            <p:fltVal val="0"/>
                                          </p:val>
                                        </p:tav>
                                      </p:tavLst>
                                    </p:anim>
                                    <p:animEffect transition="in" filter="fade">
                                      <p:cBhvr>
                                        <p:cTn id="52" dur="500"/>
                                        <p:tgtEl>
                                          <p:spTgt spid="8"/>
                                        </p:tgtEl>
                                      </p:cBhvr>
                                    </p:animEffect>
                                  </p:childTnLst>
                                </p:cTn>
                              </p:par>
                            </p:childTnLst>
                          </p:cTn>
                        </p:par>
                        <p:par>
                          <p:cTn id="53" fill="hold">
                            <p:stCondLst>
                              <p:cond delay="500"/>
                            </p:stCondLst>
                            <p:childTnLst>
                              <p:par>
                                <p:cTn id="54" presetID="2" presetClass="entr" presetSubtype="2" fill="hold" grpId="0" nodeType="afterEffect">
                                  <p:stCondLst>
                                    <p:cond delay="0"/>
                                  </p:stCondLst>
                                  <p:childTnLst>
                                    <p:set>
                                      <p:cBhvr>
                                        <p:cTn id="55" dur="1" fill="hold">
                                          <p:stCondLst>
                                            <p:cond delay="0"/>
                                          </p:stCondLst>
                                        </p:cTn>
                                        <p:tgtEl>
                                          <p:spTgt spid="9"/>
                                        </p:tgtEl>
                                        <p:attrNameLst>
                                          <p:attrName>style.visibility</p:attrName>
                                        </p:attrNameLst>
                                      </p:cBhvr>
                                      <p:to>
                                        <p:strVal val="visible"/>
                                      </p:to>
                                    </p:set>
                                    <p:anim calcmode="lin" valueType="num">
                                      <p:cBhvr additive="base">
                                        <p:cTn id="56" dur="500" fill="hold"/>
                                        <p:tgtEl>
                                          <p:spTgt spid="9"/>
                                        </p:tgtEl>
                                        <p:attrNameLst>
                                          <p:attrName>ppt_x</p:attrName>
                                        </p:attrNameLst>
                                      </p:cBhvr>
                                      <p:tavLst>
                                        <p:tav tm="0">
                                          <p:val>
                                            <p:strVal val="1+#ppt_w/2"/>
                                          </p:val>
                                        </p:tav>
                                        <p:tav tm="100000">
                                          <p:val>
                                            <p:strVal val="#ppt_x"/>
                                          </p:val>
                                        </p:tav>
                                      </p:tavLst>
                                    </p:anim>
                                    <p:anim calcmode="lin" valueType="num">
                                      <p:cBhvr additive="base">
                                        <p:cTn id="57" dur="500" fill="hold"/>
                                        <p:tgtEl>
                                          <p:spTgt spid="9"/>
                                        </p:tgtEl>
                                        <p:attrNameLst>
                                          <p:attrName>ppt_y</p:attrName>
                                        </p:attrNameLst>
                                      </p:cBhvr>
                                      <p:tavLst>
                                        <p:tav tm="0">
                                          <p:val>
                                            <p:strVal val="#ppt_y"/>
                                          </p:val>
                                        </p:tav>
                                        <p:tav tm="100000">
                                          <p:val>
                                            <p:strVal val="#ppt_y"/>
                                          </p:val>
                                        </p:tav>
                                      </p:tavLst>
                                    </p:anim>
                                  </p:childTnLst>
                                </p:cTn>
                              </p:par>
                            </p:childTnLst>
                          </p:cTn>
                        </p:par>
                        <p:par>
                          <p:cTn id="58" fill="hold">
                            <p:stCondLst>
                              <p:cond delay="1000"/>
                            </p:stCondLst>
                            <p:childTnLst>
                              <p:par>
                                <p:cTn id="59" presetID="12" presetClass="entr" presetSubtype="2" fill="hold" grpId="0" nodeType="afterEffect">
                                  <p:stCondLst>
                                    <p:cond delay="0"/>
                                  </p:stCondLst>
                                  <p:childTnLst>
                                    <p:set>
                                      <p:cBhvr>
                                        <p:cTn id="60" dur="1" fill="hold">
                                          <p:stCondLst>
                                            <p:cond delay="0"/>
                                          </p:stCondLst>
                                        </p:cTn>
                                        <p:tgtEl>
                                          <p:spTgt spid="12"/>
                                        </p:tgtEl>
                                        <p:attrNameLst>
                                          <p:attrName>style.visibility</p:attrName>
                                        </p:attrNameLst>
                                      </p:cBhvr>
                                      <p:to>
                                        <p:strVal val="visible"/>
                                      </p:to>
                                    </p:set>
                                    <p:anim calcmode="lin" valueType="num">
                                      <p:cBhvr additive="base">
                                        <p:cTn id="61" dur="1000"/>
                                        <p:tgtEl>
                                          <p:spTgt spid="12"/>
                                        </p:tgtEl>
                                        <p:attrNameLst>
                                          <p:attrName>ppt_x</p:attrName>
                                        </p:attrNameLst>
                                      </p:cBhvr>
                                      <p:tavLst>
                                        <p:tav tm="0">
                                          <p:val>
                                            <p:strVal val="#ppt_x+#ppt_w*1.125000"/>
                                          </p:val>
                                        </p:tav>
                                        <p:tav tm="100000">
                                          <p:val>
                                            <p:strVal val="#ppt_x"/>
                                          </p:val>
                                        </p:tav>
                                      </p:tavLst>
                                    </p:anim>
                                    <p:animEffect transition="in" filter="wipe(left)">
                                      <p:cBhvr>
                                        <p:cTn id="62" dur="1000"/>
                                        <p:tgtEl>
                                          <p:spTgt spid="12"/>
                                        </p:tgtEl>
                                      </p:cBhvr>
                                    </p:animEffect>
                                  </p:childTnLst>
                                </p:cTn>
                              </p:par>
                            </p:childTnLst>
                          </p:cTn>
                        </p:par>
                        <p:par>
                          <p:cTn id="63" fill="hold">
                            <p:stCondLst>
                              <p:cond delay="2000"/>
                            </p:stCondLst>
                            <p:childTnLst>
                              <p:par>
                                <p:cTn id="64" presetID="2" presetClass="entr" presetSubtype="2" fill="hold" grpId="0" nodeType="afterEffect">
                                  <p:stCondLst>
                                    <p:cond delay="0"/>
                                  </p:stCondLst>
                                  <p:childTnLst>
                                    <p:set>
                                      <p:cBhvr>
                                        <p:cTn id="65" dur="1" fill="hold">
                                          <p:stCondLst>
                                            <p:cond delay="0"/>
                                          </p:stCondLst>
                                        </p:cTn>
                                        <p:tgtEl>
                                          <p:spTgt spid="10"/>
                                        </p:tgtEl>
                                        <p:attrNameLst>
                                          <p:attrName>style.visibility</p:attrName>
                                        </p:attrNameLst>
                                      </p:cBhvr>
                                      <p:to>
                                        <p:strVal val="visible"/>
                                      </p:to>
                                    </p:set>
                                    <p:anim calcmode="lin" valueType="num">
                                      <p:cBhvr additive="base">
                                        <p:cTn id="66" dur="500" fill="hold"/>
                                        <p:tgtEl>
                                          <p:spTgt spid="10"/>
                                        </p:tgtEl>
                                        <p:attrNameLst>
                                          <p:attrName>ppt_x</p:attrName>
                                        </p:attrNameLst>
                                      </p:cBhvr>
                                      <p:tavLst>
                                        <p:tav tm="0">
                                          <p:val>
                                            <p:strVal val="1+#ppt_w/2"/>
                                          </p:val>
                                        </p:tav>
                                        <p:tav tm="100000">
                                          <p:val>
                                            <p:strVal val="#ppt_x"/>
                                          </p:val>
                                        </p:tav>
                                      </p:tavLst>
                                    </p:anim>
                                    <p:anim calcmode="lin" valueType="num">
                                      <p:cBhvr additive="base">
                                        <p:cTn id="67" dur="500" fill="hold"/>
                                        <p:tgtEl>
                                          <p:spTgt spid="10"/>
                                        </p:tgtEl>
                                        <p:attrNameLst>
                                          <p:attrName>ppt_y</p:attrName>
                                        </p:attrNameLst>
                                      </p:cBhvr>
                                      <p:tavLst>
                                        <p:tav tm="0">
                                          <p:val>
                                            <p:strVal val="#ppt_y"/>
                                          </p:val>
                                        </p:tav>
                                        <p:tav tm="100000">
                                          <p:val>
                                            <p:strVal val="#ppt_y"/>
                                          </p:val>
                                        </p:tav>
                                      </p:tavLst>
                                    </p:anim>
                                  </p:childTnLst>
                                </p:cTn>
                              </p:par>
                            </p:childTnLst>
                          </p:cTn>
                        </p:par>
                        <p:par>
                          <p:cTn id="68" fill="hold">
                            <p:stCondLst>
                              <p:cond delay="2500"/>
                            </p:stCondLst>
                            <p:childTnLst>
                              <p:par>
                                <p:cTn id="69" presetID="12" presetClass="entr" presetSubtype="8" fill="hold" grpId="0" nodeType="afterEffect">
                                  <p:stCondLst>
                                    <p:cond delay="0"/>
                                  </p:stCondLst>
                                  <p:childTnLst>
                                    <p:set>
                                      <p:cBhvr>
                                        <p:cTn id="70" dur="1" fill="hold">
                                          <p:stCondLst>
                                            <p:cond delay="0"/>
                                          </p:stCondLst>
                                        </p:cTn>
                                        <p:tgtEl>
                                          <p:spTgt spid="13"/>
                                        </p:tgtEl>
                                        <p:attrNameLst>
                                          <p:attrName>style.visibility</p:attrName>
                                        </p:attrNameLst>
                                      </p:cBhvr>
                                      <p:to>
                                        <p:strVal val="visible"/>
                                      </p:to>
                                    </p:set>
                                    <p:anim calcmode="lin" valueType="num">
                                      <p:cBhvr additive="base">
                                        <p:cTn id="71" dur="1000"/>
                                        <p:tgtEl>
                                          <p:spTgt spid="13"/>
                                        </p:tgtEl>
                                        <p:attrNameLst>
                                          <p:attrName>ppt_x</p:attrName>
                                        </p:attrNameLst>
                                      </p:cBhvr>
                                      <p:tavLst>
                                        <p:tav tm="0">
                                          <p:val>
                                            <p:strVal val="#ppt_x-#ppt_w*1.125000"/>
                                          </p:val>
                                        </p:tav>
                                        <p:tav tm="100000">
                                          <p:val>
                                            <p:strVal val="#ppt_x"/>
                                          </p:val>
                                        </p:tav>
                                      </p:tavLst>
                                    </p:anim>
                                    <p:animEffect transition="in" filter="wipe(right)">
                                      <p:cBhvr>
                                        <p:cTn id="72" dur="1000"/>
                                        <p:tgtEl>
                                          <p:spTgt spid="13"/>
                                        </p:tgtEl>
                                      </p:cBhvr>
                                    </p:animEffect>
                                  </p:childTnLst>
                                </p:cTn>
                              </p:par>
                            </p:childTnLst>
                          </p:cTn>
                        </p:par>
                        <p:par>
                          <p:cTn id="73" fill="hold">
                            <p:stCondLst>
                              <p:cond delay="3500"/>
                            </p:stCondLst>
                            <p:childTnLst>
                              <p:par>
                                <p:cTn id="74" presetID="2" presetClass="entr" presetSubtype="2" fill="hold" grpId="0" nodeType="afterEffect">
                                  <p:stCondLst>
                                    <p:cond delay="0"/>
                                  </p:stCondLst>
                                  <p:childTnLst>
                                    <p:set>
                                      <p:cBhvr>
                                        <p:cTn id="75" dur="1" fill="hold">
                                          <p:stCondLst>
                                            <p:cond delay="0"/>
                                          </p:stCondLst>
                                        </p:cTn>
                                        <p:tgtEl>
                                          <p:spTgt spid="11"/>
                                        </p:tgtEl>
                                        <p:attrNameLst>
                                          <p:attrName>style.visibility</p:attrName>
                                        </p:attrNameLst>
                                      </p:cBhvr>
                                      <p:to>
                                        <p:strVal val="visible"/>
                                      </p:to>
                                    </p:set>
                                    <p:anim calcmode="lin" valueType="num">
                                      <p:cBhvr additive="base">
                                        <p:cTn id="76" dur="500" fill="hold"/>
                                        <p:tgtEl>
                                          <p:spTgt spid="11"/>
                                        </p:tgtEl>
                                        <p:attrNameLst>
                                          <p:attrName>ppt_x</p:attrName>
                                        </p:attrNameLst>
                                      </p:cBhvr>
                                      <p:tavLst>
                                        <p:tav tm="0">
                                          <p:val>
                                            <p:strVal val="1+#ppt_w/2"/>
                                          </p:val>
                                        </p:tav>
                                        <p:tav tm="100000">
                                          <p:val>
                                            <p:strVal val="#ppt_x"/>
                                          </p:val>
                                        </p:tav>
                                      </p:tavLst>
                                    </p:anim>
                                    <p:anim calcmode="lin" valueType="num">
                                      <p:cBhvr additive="base">
                                        <p:cTn id="77" dur="500" fill="hold"/>
                                        <p:tgtEl>
                                          <p:spTgt spid="11"/>
                                        </p:tgtEl>
                                        <p:attrNameLst>
                                          <p:attrName>ppt_y</p:attrName>
                                        </p:attrNameLst>
                                      </p:cBhvr>
                                      <p:tavLst>
                                        <p:tav tm="0">
                                          <p:val>
                                            <p:strVal val="#ppt_y"/>
                                          </p:val>
                                        </p:tav>
                                        <p:tav tm="100000">
                                          <p:val>
                                            <p:strVal val="#ppt_y"/>
                                          </p:val>
                                        </p:tav>
                                      </p:tavLst>
                                    </p:anim>
                                  </p:childTnLst>
                                </p:cTn>
                              </p:par>
                            </p:childTnLst>
                          </p:cTn>
                        </p:par>
                        <p:par>
                          <p:cTn id="78" fill="hold">
                            <p:stCondLst>
                              <p:cond delay="4000"/>
                            </p:stCondLst>
                            <p:childTnLst>
                              <p:par>
                                <p:cTn id="79" presetID="12" presetClass="entr" presetSubtype="4" fill="hold" grpId="0" nodeType="afterEffect">
                                  <p:stCondLst>
                                    <p:cond delay="0"/>
                                  </p:stCondLst>
                                  <p:childTnLst>
                                    <p:set>
                                      <p:cBhvr>
                                        <p:cTn id="80" dur="1" fill="hold">
                                          <p:stCondLst>
                                            <p:cond delay="0"/>
                                          </p:stCondLst>
                                        </p:cTn>
                                        <p:tgtEl>
                                          <p:spTgt spid="14"/>
                                        </p:tgtEl>
                                        <p:attrNameLst>
                                          <p:attrName>style.visibility</p:attrName>
                                        </p:attrNameLst>
                                      </p:cBhvr>
                                      <p:to>
                                        <p:strVal val="visible"/>
                                      </p:to>
                                    </p:set>
                                    <p:anim calcmode="lin" valueType="num">
                                      <p:cBhvr additive="base">
                                        <p:cTn id="81" dur="1000"/>
                                        <p:tgtEl>
                                          <p:spTgt spid="14"/>
                                        </p:tgtEl>
                                        <p:attrNameLst>
                                          <p:attrName>ppt_y</p:attrName>
                                        </p:attrNameLst>
                                      </p:cBhvr>
                                      <p:tavLst>
                                        <p:tav tm="0">
                                          <p:val>
                                            <p:strVal val="#ppt_y+#ppt_h*1.125000"/>
                                          </p:val>
                                        </p:tav>
                                        <p:tav tm="100000">
                                          <p:val>
                                            <p:strVal val="#ppt_y"/>
                                          </p:val>
                                        </p:tav>
                                      </p:tavLst>
                                    </p:anim>
                                    <p:animEffect transition="in" filter="wipe(up)">
                                      <p:cBhvr>
                                        <p:cTn id="82" dur="1000"/>
                                        <p:tgtEl>
                                          <p:spTgt spid="14"/>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17"/>
                                        </p:tgtEl>
                                        <p:attrNameLst>
                                          <p:attrName>style.visibility</p:attrName>
                                        </p:attrNameLst>
                                      </p:cBhvr>
                                      <p:to>
                                        <p:strVal val="visible"/>
                                      </p:to>
                                    </p:set>
                                    <p:animEffect transition="in" filter="fade">
                                      <p:cBhvr>
                                        <p:cTn id="8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3" grpId="0" bldLvl="0" animBg="1"/>
      <p:bldP spid="3" grpId="1" bldLvl="0" animBg="1"/>
      <p:bldP spid="4" grpId="0" bldLvl="0" animBg="1"/>
      <p:bldP spid="4" grpId="1" bldLvl="0" animBg="1"/>
      <p:bldP spid="6" grpId="0" bldLvl="0" animBg="1"/>
      <p:bldP spid="6" grpId="1" bldLvl="0" animBg="1"/>
      <p:bldP spid="8" grpId="0" bldLvl="0" animBg="1"/>
      <p:bldP spid="8" grpId="1" bldLvl="0" animBg="1"/>
      <p:bldP spid="9" grpId="0"/>
      <p:bldP spid="10" grpId="0"/>
      <p:bldP spid="11" grpId="0"/>
      <p:bldP spid="12" grpId="0" bldLvl="0" animBg="1"/>
      <p:bldP spid="13" grpId="0" bldLvl="0" animBg="1"/>
      <p:bldP spid="14"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grpSp>
        <p:nvGrpSpPr>
          <p:cNvPr id="3" name="组合 19"/>
          <p:cNvGrpSpPr/>
          <p:nvPr/>
        </p:nvGrpSpPr>
        <p:grpSpPr>
          <a:xfrm>
            <a:off x="1362449" y="1588456"/>
            <a:ext cx="35993" cy="2364481"/>
            <a:chOff x="1331651" y="1597980"/>
            <a:chExt cx="36000" cy="2364481"/>
          </a:xfrm>
          <a:solidFill>
            <a:schemeClr val="tx1">
              <a:lumMod val="75000"/>
              <a:lumOff val="25000"/>
            </a:schemeClr>
          </a:solidFill>
        </p:grpSpPr>
        <p:cxnSp>
          <p:nvCxnSpPr>
            <p:cNvPr id="4" name="直接连接符 12"/>
            <p:cNvCxnSpPr/>
            <p:nvPr/>
          </p:nvCxnSpPr>
          <p:spPr>
            <a:xfrm>
              <a:off x="1331651" y="1597980"/>
              <a:ext cx="0" cy="2364481"/>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5" name="矩形 4"/>
            <p:cNvSpPr/>
            <p:nvPr/>
          </p:nvSpPr>
          <p:spPr>
            <a:xfrm>
              <a:off x="1331651" y="1597980"/>
              <a:ext cx="36000" cy="1080000"/>
            </a:xfrm>
            <a:prstGeom prst="rect">
              <a:avLst/>
            </a:prstGeom>
            <a:grp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865" dirty="0">
                <a:latin typeface="微软雅黑" panose="020B0503020204020204" pitchFamily="34" charset="-122"/>
                <a:ea typeface="微软雅黑" panose="020B0503020204020204" pitchFamily="34" charset="-122"/>
                <a:cs typeface="+mn-ea"/>
                <a:sym typeface="+mn-lt"/>
              </a:endParaRPr>
            </a:p>
          </p:txBody>
        </p:sp>
      </p:grpSp>
      <p:grpSp>
        <p:nvGrpSpPr>
          <p:cNvPr id="6" name="组合 23"/>
          <p:cNvGrpSpPr/>
          <p:nvPr/>
        </p:nvGrpSpPr>
        <p:grpSpPr>
          <a:xfrm flipV="1">
            <a:off x="3772646" y="2945168"/>
            <a:ext cx="35993" cy="2390328"/>
            <a:chOff x="1331651" y="1572132"/>
            <a:chExt cx="36000" cy="2390327"/>
          </a:xfrm>
          <a:solidFill>
            <a:schemeClr val="tx1">
              <a:lumMod val="75000"/>
              <a:lumOff val="25000"/>
            </a:schemeClr>
          </a:solidFill>
        </p:grpSpPr>
        <p:cxnSp>
          <p:nvCxnSpPr>
            <p:cNvPr id="7" name="直接连接符 24"/>
            <p:cNvCxnSpPr/>
            <p:nvPr/>
          </p:nvCxnSpPr>
          <p:spPr>
            <a:xfrm>
              <a:off x="1331651" y="1576008"/>
              <a:ext cx="0" cy="2386451"/>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1331651" y="1572132"/>
              <a:ext cx="36000" cy="1080000"/>
            </a:xfrm>
            <a:prstGeom prst="rect">
              <a:avLst/>
            </a:prstGeom>
            <a:grp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865" dirty="0">
                <a:latin typeface="微软雅黑" panose="020B0503020204020204" pitchFamily="34" charset="-122"/>
                <a:ea typeface="微软雅黑" panose="020B0503020204020204" pitchFamily="34" charset="-122"/>
                <a:cs typeface="+mn-ea"/>
                <a:sym typeface="+mn-lt"/>
              </a:endParaRPr>
            </a:p>
          </p:txBody>
        </p:sp>
      </p:grpSp>
      <p:grpSp>
        <p:nvGrpSpPr>
          <p:cNvPr id="9" name="组合 28"/>
          <p:cNvGrpSpPr/>
          <p:nvPr/>
        </p:nvGrpSpPr>
        <p:grpSpPr>
          <a:xfrm>
            <a:off x="6182845" y="1588456"/>
            <a:ext cx="35993" cy="2364481"/>
            <a:chOff x="1331651" y="1597980"/>
            <a:chExt cx="36000" cy="2364481"/>
          </a:xfrm>
          <a:solidFill>
            <a:schemeClr val="tx1">
              <a:lumMod val="75000"/>
              <a:lumOff val="25000"/>
            </a:schemeClr>
          </a:solidFill>
        </p:grpSpPr>
        <p:cxnSp>
          <p:nvCxnSpPr>
            <p:cNvPr id="10" name="直接连接符 29"/>
            <p:cNvCxnSpPr/>
            <p:nvPr/>
          </p:nvCxnSpPr>
          <p:spPr>
            <a:xfrm>
              <a:off x="1331651" y="1597980"/>
              <a:ext cx="0" cy="2364481"/>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1" name="矩形 10"/>
            <p:cNvSpPr/>
            <p:nvPr/>
          </p:nvSpPr>
          <p:spPr>
            <a:xfrm>
              <a:off x="1331651" y="1597980"/>
              <a:ext cx="36000" cy="1080000"/>
            </a:xfrm>
            <a:prstGeom prst="rect">
              <a:avLst/>
            </a:prstGeom>
            <a:grp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865" dirty="0">
                <a:latin typeface="微软雅黑" panose="020B0503020204020204" pitchFamily="34" charset="-122"/>
                <a:ea typeface="微软雅黑" panose="020B0503020204020204" pitchFamily="34" charset="-122"/>
                <a:cs typeface="+mn-ea"/>
                <a:sym typeface="+mn-lt"/>
              </a:endParaRPr>
            </a:p>
          </p:txBody>
        </p:sp>
      </p:grpSp>
      <p:grpSp>
        <p:nvGrpSpPr>
          <p:cNvPr id="12" name="组合 33"/>
          <p:cNvGrpSpPr/>
          <p:nvPr/>
        </p:nvGrpSpPr>
        <p:grpSpPr>
          <a:xfrm flipV="1">
            <a:off x="8593041" y="2945168"/>
            <a:ext cx="35993" cy="2390329"/>
            <a:chOff x="1331651" y="1572132"/>
            <a:chExt cx="36000" cy="2390328"/>
          </a:xfrm>
          <a:solidFill>
            <a:schemeClr val="tx1">
              <a:lumMod val="75000"/>
              <a:lumOff val="25000"/>
            </a:schemeClr>
          </a:solidFill>
        </p:grpSpPr>
        <p:cxnSp>
          <p:nvCxnSpPr>
            <p:cNvPr id="13" name="直接连接符 34"/>
            <p:cNvCxnSpPr/>
            <p:nvPr/>
          </p:nvCxnSpPr>
          <p:spPr>
            <a:xfrm>
              <a:off x="1331651" y="1576008"/>
              <a:ext cx="0" cy="2386452"/>
            </a:xfrm>
            <a:prstGeom prst="line">
              <a:avLst/>
            </a:prstGeom>
            <a:grpFill/>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14" name="矩形 13"/>
            <p:cNvSpPr/>
            <p:nvPr/>
          </p:nvSpPr>
          <p:spPr>
            <a:xfrm>
              <a:off x="1331651" y="1572132"/>
              <a:ext cx="36000" cy="1080000"/>
            </a:xfrm>
            <a:prstGeom prst="rect">
              <a:avLst/>
            </a:prstGeom>
            <a:grp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30000"/>
                </a:lnSpc>
              </a:pPr>
              <a:endParaRPr lang="zh-CN" altLang="en-US" sz="1865" dirty="0">
                <a:latin typeface="微软雅黑" panose="020B0503020204020204" pitchFamily="34" charset="-122"/>
                <a:ea typeface="微软雅黑" panose="020B0503020204020204" pitchFamily="34" charset="-122"/>
                <a:cs typeface="+mn-ea"/>
                <a:sym typeface="+mn-lt"/>
              </a:endParaRPr>
            </a:p>
          </p:txBody>
        </p:sp>
      </p:grpSp>
      <p:grpSp>
        <p:nvGrpSpPr>
          <p:cNvPr id="15" name="组合 2"/>
          <p:cNvGrpSpPr/>
          <p:nvPr/>
        </p:nvGrpSpPr>
        <p:grpSpPr>
          <a:xfrm>
            <a:off x="1362448" y="2945169"/>
            <a:ext cx="2099523" cy="1017295"/>
            <a:chOff x="1331651" y="2945166"/>
            <a:chExt cx="2099921" cy="1017295"/>
          </a:xfrm>
          <a:gradFill>
            <a:gsLst>
              <a:gs pos="100000">
                <a:srgbClr val="8D0780"/>
              </a:gs>
              <a:gs pos="0">
                <a:srgbClr val="182983">
                  <a:alpha val="90000"/>
                </a:srgbClr>
              </a:gs>
            </a:gsLst>
            <a:lin ang="8100000" scaled="1"/>
          </a:gradFill>
        </p:grpSpPr>
        <p:sp>
          <p:nvSpPr>
            <p:cNvPr id="16" name="矩形 15"/>
            <p:cNvSpPr/>
            <p:nvPr/>
          </p:nvSpPr>
          <p:spPr>
            <a:xfrm>
              <a:off x="1331651" y="2945166"/>
              <a:ext cx="2099921" cy="1017295"/>
            </a:xfrm>
            <a:prstGeom prst="rect">
              <a:avLst/>
            </a:prstGeom>
            <a:grpFill/>
            <a:ln w="25400" cap="flat" cmpd="sng" algn="ctr">
              <a:noFill/>
              <a:prstDash val="solid"/>
            </a:ln>
            <a:effectLst/>
          </p:spPr>
          <p:txBody>
            <a:bodyPr rot="0" spcFirstLastPara="0" vertOverflow="overflow" horzOverflow="overflow" vert="horz" wrap="square" lIns="128516" tIns="64257" rIns="128516" bIns="64257" numCol="1" spcCol="0" rtlCol="0" fromWordArt="0" anchor="ctr" anchorCtr="0" forceAA="0" compatLnSpc="1">
              <a:noAutofit/>
            </a:bodyPr>
            <a:lstStyle/>
            <a:p>
              <a:pPr algn="ctr">
                <a:lnSpc>
                  <a:spcPct val="130000"/>
                </a:lnSpc>
              </a:pPr>
              <a:endParaRPr lang="zh-CN" altLang="en-US" sz="1865"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sp>
          <p:nvSpPr>
            <p:cNvPr id="17" name="文本框 16"/>
            <p:cNvSpPr txBox="1"/>
            <p:nvPr/>
          </p:nvSpPr>
          <p:spPr>
            <a:xfrm>
              <a:off x="1419945" y="3543679"/>
              <a:ext cx="1923330" cy="395313"/>
            </a:xfrm>
            <a:prstGeom prst="rect">
              <a:avLst/>
            </a:prstGeom>
            <a:noFill/>
            <a:ln w="25400" cap="flat" cmpd="sng" algn="ctr">
              <a:noFill/>
              <a:prstDash val="solid"/>
            </a:ln>
            <a:effectLst/>
          </p:spPr>
          <p:txBody>
            <a:bodyPr rot="0" spcFirstLastPara="0" vertOverflow="overflow" horzOverflow="overflow" vert="horz" wrap="square" lIns="128516" tIns="64257" rIns="128516" bIns="64257" numCol="1" spcCol="0" rtlCol="0" fromWordArt="0" anchor="ctr" anchorCtr="0" forceAA="0" compatLnSpc="1">
              <a:noAutofit/>
            </a:bodyPr>
            <a:lstStyle>
              <a:defPPr>
                <a:defRPr lang="zh-CN"/>
              </a:defPPr>
              <a:lvl1pPr algn="ctr">
                <a:lnSpc>
                  <a:spcPct val="130000"/>
                </a:lnSpc>
                <a:defRPr sz="2000" kern="0">
                  <a:solidFill>
                    <a:sysClr val="window" lastClr="FFFFFF"/>
                  </a:solidFill>
                  <a:latin typeface="Arial" panose="020B0604020202020204" pitchFamily="34" charset="0"/>
                  <a:ea typeface="微软雅黑" panose="020B0503020204020204" pitchFamily="34" charset="-122"/>
                </a:defRPr>
              </a:lvl1pPr>
            </a:lstStyle>
            <a:p>
              <a:r>
                <a:rPr lang="en-US" altLang="zh-CN" sz="1600" dirty="0">
                  <a:latin typeface="微软雅黑" panose="020B0503020204020204" pitchFamily="34" charset="-122"/>
                  <a:cs typeface="+mn-ea"/>
                  <a:sym typeface="+mn-lt"/>
                </a:rPr>
                <a:t>YOUR TITLE</a:t>
              </a:r>
              <a:endParaRPr lang="zh-CN" altLang="en-US" sz="1600" dirty="0">
                <a:latin typeface="微软雅黑" panose="020B0503020204020204" pitchFamily="34" charset="-122"/>
                <a:cs typeface="+mn-ea"/>
                <a:sym typeface="+mn-lt"/>
              </a:endParaRPr>
            </a:p>
          </p:txBody>
        </p:sp>
        <p:sp>
          <p:nvSpPr>
            <p:cNvPr id="18" name="文本框 17"/>
            <p:cNvSpPr txBox="1"/>
            <p:nvPr/>
          </p:nvSpPr>
          <p:spPr>
            <a:xfrm>
              <a:off x="1843808" y="2945166"/>
              <a:ext cx="1075605" cy="703016"/>
            </a:xfrm>
            <a:prstGeom prst="rect">
              <a:avLst/>
            </a:prstGeom>
            <a:noFill/>
            <a:ln w="25400" cap="flat" cmpd="sng" algn="ctr">
              <a:noFill/>
              <a:prstDash val="solid"/>
            </a:ln>
            <a:effectLst/>
          </p:spPr>
          <p:txBody>
            <a:bodyPr rot="0" spcFirstLastPara="0" vertOverflow="overflow" horzOverflow="overflow" vert="horz" wrap="square" lIns="128516" tIns="64257" rIns="128516" bIns="64257" numCol="1" spcCol="0" rtlCol="0" fromWordArt="0" anchor="ctr" anchorCtr="0" forceAA="0" compatLnSpc="1">
              <a:noAutofit/>
            </a:bodyPr>
            <a:lstStyle>
              <a:defPPr>
                <a:defRPr lang="zh-CN"/>
              </a:defPPr>
              <a:lvl1pPr algn="ctr">
                <a:lnSpc>
                  <a:spcPct val="130000"/>
                </a:lnSpc>
                <a:defRPr sz="2000" kern="0">
                  <a:solidFill>
                    <a:sysClr val="window" lastClr="FFFFFF"/>
                  </a:solidFill>
                  <a:latin typeface="Arial" panose="020B0604020202020204" pitchFamily="34" charset="0"/>
                  <a:ea typeface="微软雅黑" panose="020B0503020204020204" pitchFamily="34" charset="-122"/>
                </a:defRPr>
              </a:lvl1pPr>
            </a:lstStyle>
            <a:p>
              <a:r>
                <a:rPr lang="en-US" altLang="zh-CN" sz="4000" dirty="0">
                  <a:latin typeface="微软雅黑" panose="020B0503020204020204" pitchFamily="34" charset="-122"/>
                  <a:cs typeface="+mn-ea"/>
                  <a:sym typeface="+mn-lt"/>
                </a:rPr>
                <a:t>1</a:t>
              </a:r>
              <a:endParaRPr lang="zh-CN" altLang="en-US" sz="4000" dirty="0">
                <a:latin typeface="微软雅黑" panose="020B0503020204020204" pitchFamily="34" charset="-122"/>
                <a:cs typeface="+mn-ea"/>
                <a:sym typeface="+mn-lt"/>
              </a:endParaRPr>
            </a:p>
          </p:txBody>
        </p:sp>
      </p:grpSp>
      <p:grpSp>
        <p:nvGrpSpPr>
          <p:cNvPr id="19" name="组合 3"/>
          <p:cNvGrpSpPr/>
          <p:nvPr/>
        </p:nvGrpSpPr>
        <p:grpSpPr>
          <a:xfrm>
            <a:off x="3772645" y="2945169"/>
            <a:ext cx="2099523" cy="1017295"/>
            <a:chOff x="3742306" y="2945166"/>
            <a:chExt cx="2099921" cy="1017295"/>
          </a:xfrm>
          <a:gradFill>
            <a:gsLst>
              <a:gs pos="100000">
                <a:srgbClr val="8D0780"/>
              </a:gs>
              <a:gs pos="0">
                <a:srgbClr val="182983">
                  <a:alpha val="90000"/>
                </a:srgbClr>
              </a:gs>
            </a:gsLst>
            <a:lin ang="8100000" scaled="1"/>
          </a:gradFill>
        </p:grpSpPr>
        <p:sp>
          <p:nvSpPr>
            <p:cNvPr id="20" name="矩形 19"/>
            <p:cNvSpPr/>
            <p:nvPr/>
          </p:nvSpPr>
          <p:spPr>
            <a:xfrm flipV="1">
              <a:off x="3742306" y="2945166"/>
              <a:ext cx="2099921" cy="10172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21" name="文本框 20"/>
            <p:cNvSpPr txBox="1"/>
            <p:nvPr/>
          </p:nvSpPr>
          <p:spPr>
            <a:xfrm>
              <a:off x="3830597" y="3543681"/>
              <a:ext cx="1923330" cy="338554"/>
            </a:xfrm>
            <a:prstGeom prst="rect">
              <a:avLst/>
            </a:prstGeom>
            <a:noFill/>
          </p:spPr>
          <p:txBody>
            <a:bodyPr wrap="square" rtlCol="0">
              <a:spAutoFit/>
            </a:bodyPr>
            <a:lstStyle/>
            <a:p>
              <a:pPr algn="ctr">
                <a:spcBef>
                  <a:spcPts val="1000"/>
                </a:spcBef>
              </a:pPr>
              <a:r>
                <a:rPr lang="en-US" altLang="zh-CN" sz="1600" dirty="0">
                  <a:solidFill>
                    <a:schemeClr val="bg1"/>
                  </a:solidFill>
                  <a:latin typeface="微软雅黑" panose="020B0503020204020204" pitchFamily="34" charset="-122"/>
                  <a:ea typeface="微软雅黑" panose="020B0503020204020204" pitchFamily="34" charset="-122"/>
                  <a:cs typeface="+mn-ea"/>
                  <a:sym typeface="+mn-lt"/>
                </a:rPr>
                <a:t>YOUR TITLE</a:t>
              </a:r>
              <a:endParaRPr lang="zh-CN" altLang="en-US" sz="16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22" name="文本框 21"/>
            <p:cNvSpPr txBox="1"/>
            <p:nvPr/>
          </p:nvSpPr>
          <p:spPr>
            <a:xfrm>
              <a:off x="4270418" y="3042093"/>
              <a:ext cx="1075605" cy="707758"/>
            </a:xfrm>
            <a:prstGeom prst="rect">
              <a:avLst/>
            </a:prstGeom>
            <a:noFill/>
          </p:spPr>
          <p:txBody>
            <a:bodyPr wrap="square" rtlCol="0">
              <a:spAutoFit/>
            </a:bodyPr>
            <a:lstStyle/>
            <a:p>
              <a:pPr algn="ctr">
                <a:spcBef>
                  <a:spcPts val="1000"/>
                </a:spcBef>
              </a:pPr>
              <a:r>
                <a:rPr lang="en-US" altLang="zh-CN" sz="4000" dirty="0">
                  <a:solidFill>
                    <a:schemeClr val="bg1"/>
                  </a:solidFill>
                  <a:latin typeface="微软雅黑" panose="020B0503020204020204" pitchFamily="34" charset="-122"/>
                  <a:ea typeface="微软雅黑" panose="020B0503020204020204" pitchFamily="34" charset="-122"/>
                  <a:cs typeface="+mn-ea"/>
                  <a:sym typeface="+mn-lt"/>
                </a:rPr>
                <a:t>2</a:t>
              </a:r>
              <a:endParaRPr lang="zh-CN" altLang="en-US" sz="4000" dirty="0">
                <a:solidFill>
                  <a:schemeClr val="bg1"/>
                </a:solidFill>
                <a:latin typeface="微软雅黑" panose="020B0503020204020204" pitchFamily="34" charset="-122"/>
                <a:ea typeface="微软雅黑" panose="020B0503020204020204" pitchFamily="34" charset="-122"/>
                <a:cs typeface="+mn-ea"/>
                <a:sym typeface="+mn-lt"/>
              </a:endParaRPr>
            </a:p>
          </p:txBody>
        </p:sp>
      </p:grpSp>
      <p:grpSp>
        <p:nvGrpSpPr>
          <p:cNvPr id="23" name="组合 4"/>
          <p:cNvGrpSpPr/>
          <p:nvPr/>
        </p:nvGrpSpPr>
        <p:grpSpPr>
          <a:xfrm>
            <a:off x="6182843" y="2945169"/>
            <a:ext cx="2099523" cy="1017295"/>
            <a:chOff x="6152961" y="2945166"/>
            <a:chExt cx="2099921" cy="1017295"/>
          </a:xfrm>
          <a:gradFill>
            <a:gsLst>
              <a:gs pos="100000">
                <a:srgbClr val="8D0780"/>
              </a:gs>
              <a:gs pos="0">
                <a:srgbClr val="182983">
                  <a:alpha val="90000"/>
                </a:srgbClr>
              </a:gs>
            </a:gsLst>
            <a:lin ang="8100000" scaled="1"/>
          </a:gradFill>
        </p:grpSpPr>
        <p:sp>
          <p:nvSpPr>
            <p:cNvPr id="24" name="矩形 23"/>
            <p:cNvSpPr/>
            <p:nvPr/>
          </p:nvSpPr>
          <p:spPr>
            <a:xfrm>
              <a:off x="6152961" y="2945166"/>
              <a:ext cx="2099921" cy="1017295"/>
            </a:xfrm>
            <a:prstGeom prst="rect">
              <a:avLst/>
            </a:prstGeom>
            <a:grpFill/>
            <a:ln w="25400" cap="flat" cmpd="sng" algn="ctr">
              <a:noFill/>
              <a:prstDash val="solid"/>
            </a:ln>
            <a:effectLst/>
          </p:spPr>
          <p:txBody>
            <a:bodyPr rot="0" spcFirstLastPara="0" vertOverflow="overflow" horzOverflow="overflow" vert="horz" wrap="square" lIns="128516" tIns="64257" rIns="128516" bIns="64257" numCol="1" spcCol="0" rtlCol="0" fromWordArt="0" anchor="ctr" anchorCtr="0" forceAA="0" compatLnSpc="1">
              <a:noAutofit/>
            </a:bodyPr>
            <a:lstStyle/>
            <a:p>
              <a:pPr algn="ctr">
                <a:lnSpc>
                  <a:spcPct val="130000"/>
                </a:lnSpc>
              </a:pPr>
              <a:endParaRPr lang="zh-CN" altLang="en-US" sz="1865" kern="0" dirty="0">
                <a:solidFill>
                  <a:sysClr val="window" lastClr="FFFFFF"/>
                </a:solidFill>
                <a:latin typeface="微软雅黑" panose="020B0503020204020204" pitchFamily="34" charset="-122"/>
                <a:ea typeface="微软雅黑" panose="020B0503020204020204" pitchFamily="34" charset="-122"/>
                <a:cs typeface="+mn-ea"/>
                <a:sym typeface="+mn-lt"/>
              </a:endParaRPr>
            </a:p>
          </p:txBody>
        </p:sp>
        <p:sp>
          <p:nvSpPr>
            <p:cNvPr id="25" name="文本框 24"/>
            <p:cNvSpPr txBox="1"/>
            <p:nvPr/>
          </p:nvSpPr>
          <p:spPr>
            <a:xfrm>
              <a:off x="6246353" y="3543679"/>
              <a:ext cx="1923330" cy="395313"/>
            </a:xfrm>
            <a:prstGeom prst="rect">
              <a:avLst/>
            </a:prstGeom>
            <a:noFill/>
            <a:ln w="25400" cap="flat" cmpd="sng" algn="ctr">
              <a:noFill/>
              <a:prstDash val="solid"/>
            </a:ln>
            <a:effectLst/>
          </p:spPr>
          <p:txBody>
            <a:bodyPr rot="0" spcFirstLastPara="0" vertOverflow="overflow" horzOverflow="overflow" vert="horz" wrap="square" lIns="128516" tIns="64257" rIns="128516" bIns="64257" numCol="1" spcCol="0" rtlCol="0" fromWordArt="0" anchor="ctr" anchorCtr="0" forceAA="0" compatLnSpc="1">
              <a:noAutofit/>
            </a:bodyPr>
            <a:lstStyle>
              <a:defPPr>
                <a:defRPr lang="zh-CN"/>
              </a:defPPr>
              <a:lvl1pPr algn="ctr">
                <a:lnSpc>
                  <a:spcPct val="130000"/>
                </a:lnSpc>
                <a:defRPr sz="2000" kern="0">
                  <a:solidFill>
                    <a:sysClr val="window" lastClr="FFFFFF"/>
                  </a:solidFill>
                  <a:latin typeface="Arial" panose="020B0604020202020204" pitchFamily="34" charset="0"/>
                  <a:ea typeface="微软雅黑" panose="020B0503020204020204" pitchFamily="34" charset="-122"/>
                </a:defRPr>
              </a:lvl1pPr>
            </a:lstStyle>
            <a:p>
              <a:r>
                <a:rPr lang="en-US" altLang="zh-CN" sz="1600" dirty="0">
                  <a:latin typeface="微软雅黑" panose="020B0503020204020204" pitchFamily="34" charset="-122"/>
                  <a:cs typeface="+mn-ea"/>
                  <a:sym typeface="+mn-lt"/>
                </a:rPr>
                <a:t>YOUR TITLE</a:t>
              </a:r>
              <a:endParaRPr lang="zh-CN" altLang="en-US" sz="1600" dirty="0">
                <a:latin typeface="微软雅黑" panose="020B0503020204020204" pitchFamily="34" charset="-122"/>
                <a:cs typeface="+mn-ea"/>
                <a:sym typeface="+mn-lt"/>
              </a:endParaRPr>
            </a:p>
          </p:txBody>
        </p:sp>
        <p:sp>
          <p:nvSpPr>
            <p:cNvPr id="26" name="文本框 25"/>
            <p:cNvSpPr txBox="1"/>
            <p:nvPr/>
          </p:nvSpPr>
          <p:spPr>
            <a:xfrm>
              <a:off x="6665116" y="3042093"/>
              <a:ext cx="1075605" cy="703016"/>
            </a:xfrm>
            <a:prstGeom prst="rect">
              <a:avLst/>
            </a:prstGeom>
            <a:noFill/>
            <a:ln w="25400" cap="flat" cmpd="sng" algn="ctr">
              <a:noFill/>
              <a:prstDash val="solid"/>
            </a:ln>
            <a:effectLst/>
          </p:spPr>
          <p:txBody>
            <a:bodyPr rot="0" spcFirstLastPara="0" vertOverflow="overflow" horzOverflow="overflow" vert="horz" wrap="square" lIns="128516" tIns="64257" rIns="128516" bIns="64257" numCol="1" spcCol="0" rtlCol="0" fromWordArt="0" anchor="ctr" anchorCtr="0" forceAA="0" compatLnSpc="1">
              <a:noAutofit/>
            </a:bodyPr>
            <a:lstStyle>
              <a:defPPr>
                <a:defRPr lang="zh-CN"/>
              </a:defPPr>
              <a:lvl1pPr algn="ctr">
                <a:lnSpc>
                  <a:spcPct val="130000"/>
                </a:lnSpc>
                <a:defRPr sz="2000" kern="0">
                  <a:solidFill>
                    <a:sysClr val="window" lastClr="FFFFFF"/>
                  </a:solidFill>
                  <a:latin typeface="Arial" panose="020B0604020202020204" pitchFamily="34" charset="0"/>
                  <a:ea typeface="微软雅黑" panose="020B0503020204020204" pitchFamily="34" charset="-122"/>
                </a:defRPr>
              </a:lvl1pPr>
            </a:lstStyle>
            <a:p>
              <a:r>
                <a:rPr lang="en-US" altLang="zh-CN" sz="4000" dirty="0">
                  <a:latin typeface="微软雅黑" panose="020B0503020204020204" pitchFamily="34" charset="-122"/>
                  <a:cs typeface="+mn-ea"/>
                  <a:sym typeface="+mn-lt"/>
                </a:rPr>
                <a:t>3</a:t>
              </a:r>
              <a:endParaRPr lang="zh-CN" altLang="en-US" sz="4000" dirty="0">
                <a:latin typeface="微软雅黑" panose="020B0503020204020204" pitchFamily="34" charset="-122"/>
                <a:cs typeface="+mn-ea"/>
                <a:sym typeface="+mn-lt"/>
              </a:endParaRPr>
            </a:p>
          </p:txBody>
        </p:sp>
      </p:grpSp>
      <p:grpSp>
        <p:nvGrpSpPr>
          <p:cNvPr id="27" name="组合 5"/>
          <p:cNvGrpSpPr/>
          <p:nvPr/>
        </p:nvGrpSpPr>
        <p:grpSpPr>
          <a:xfrm>
            <a:off x="8593039" y="2945169"/>
            <a:ext cx="2099523" cy="1017295"/>
            <a:chOff x="8563615" y="2945166"/>
            <a:chExt cx="2099921" cy="1017295"/>
          </a:xfrm>
          <a:gradFill>
            <a:gsLst>
              <a:gs pos="100000">
                <a:srgbClr val="8D0780"/>
              </a:gs>
              <a:gs pos="0">
                <a:srgbClr val="182983">
                  <a:alpha val="90000"/>
                </a:srgbClr>
              </a:gs>
            </a:gsLst>
            <a:lin ang="8100000" scaled="1"/>
          </a:gradFill>
        </p:grpSpPr>
        <p:sp>
          <p:nvSpPr>
            <p:cNvPr id="28" name="矩形 27"/>
            <p:cNvSpPr/>
            <p:nvPr/>
          </p:nvSpPr>
          <p:spPr>
            <a:xfrm flipV="1">
              <a:off x="8563615" y="2945166"/>
              <a:ext cx="2099921" cy="10172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65"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29" name="文本框 28"/>
            <p:cNvSpPr txBox="1"/>
            <p:nvPr/>
          </p:nvSpPr>
          <p:spPr>
            <a:xfrm>
              <a:off x="8651906" y="3543681"/>
              <a:ext cx="1923330" cy="338554"/>
            </a:xfrm>
            <a:prstGeom prst="rect">
              <a:avLst/>
            </a:prstGeom>
            <a:noFill/>
          </p:spPr>
          <p:txBody>
            <a:bodyPr wrap="square" rtlCol="0">
              <a:spAutoFit/>
            </a:bodyPr>
            <a:lstStyle/>
            <a:p>
              <a:pPr algn="ctr">
                <a:spcBef>
                  <a:spcPts val="1000"/>
                </a:spcBef>
              </a:pPr>
              <a:r>
                <a:rPr lang="en-US" altLang="zh-CN" sz="1600" dirty="0">
                  <a:solidFill>
                    <a:schemeClr val="bg1"/>
                  </a:solidFill>
                  <a:latin typeface="微软雅黑" panose="020B0503020204020204" pitchFamily="34" charset="-122"/>
                  <a:ea typeface="微软雅黑" panose="020B0503020204020204" pitchFamily="34" charset="-122"/>
                  <a:cs typeface="+mn-ea"/>
                  <a:sym typeface="+mn-lt"/>
                </a:rPr>
                <a:t>YOUR TITLE</a:t>
              </a:r>
              <a:endParaRPr lang="zh-CN" altLang="en-US" sz="1600" dirty="0">
                <a:solidFill>
                  <a:schemeClr val="bg1"/>
                </a:solidFill>
                <a:latin typeface="微软雅黑" panose="020B0503020204020204" pitchFamily="34" charset="-122"/>
                <a:ea typeface="微软雅黑" panose="020B0503020204020204" pitchFamily="34" charset="-122"/>
                <a:cs typeface="+mn-ea"/>
                <a:sym typeface="+mn-lt"/>
              </a:endParaRPr>
            </a:p>
          </p:txBody>
        </p:sp>
        <p:sp>
          <p:nvSpPr>
            <p:cNvPr id="30" name="文本框 29"/>
            <p:cNvSpPr txBox="1"/>
            <p:nvPr/>
          </p:nvSpPr>
          <p:spPr>
            <a:xfrm>
              <a:off x="9087650" y="3042093"/>
              <a:ext cx="1075605" cy="707758"/>
            </a:xfrm>
            <a:prstGeom prst="rect">
              <a:avLst/>
            </a:prstGeom>
            <a:noFill/>
          </p:spPr>
          <p:txBody>
            <a:bodyPr wrap="square" rtlCol="0">
              <a:spAutoFit/>
            </a:bodyPr>
            <a:lstStyle/>
            <a:p>
              <a:pPr algn="ctr">
                <a:spcBef>
                  <a:spcPts val="1000"/>
                </a:spcBef>
              </a:pPr>
              <a:r>
                <a:rPr lang="en-US" altLang="zh-CN" sz="4000" dirty="0">
                  <a:solidFill>
                    <a:schemeClr val="bg1"/>
                  </a:solidFill>
                  <a:latin typeface="微软雅黑" panose="020B0503020204020204" pitchFamily="34" charset="-122"/>
                  <a:ea typeface="微软雅黑" panose="020B0503020204020204" pitchFamily="34" charset="-122"/>
                  <a:cs typeface="+mn-ea"/>
                  <a:sym typeface="+mn-lt"/>
                </a:rPr>
                <a:t>4</a:t>
              </a:r>
              <a:endParaRPr lang="zh-CN" altLang="en-US" sz="4000" dirty="0">
                <a:solidFill>
                  <a:schemeClr val="bg1"/>
                </a:solidFill>
                <a:latin typeface="微软雅黑" panose="020B0503020204020204" pitchFamily="34" charset="-122"/>
                <a:ea typeface="微软雅黑" panose="020B0503020204020204" pitchFamily="34" charset="-122"/>
                <a:cs typeface="+mn-ea"/>
                <a:sym typeface="+mn-lt"/>
              </a:endParaRPr>
            </a:p>
          </p:txBody>
        </p:sp>
      </p:grpSp>
      <p:sp>
        <p:nvSpPr>
          <p:cNvPr id="31" name="Text Placeholder 7"/>
          <p:cNvSpPr txBox="1"/>
          <p:nvPr/>
        </p:nvSpPr>
        <p:spPr>
          <a:xfrm>
            <a:off x="1612281" y="1585849"/>
            <a:ext cx="2519332" cy="338359"/>
          </a:xfrm>
          <a:prstGeom prst="rect">
            <a:avLst/>
          </a:prstGeom>
        </p:spPr>
        <p:txBody>
          <a:bodyPr vert="horz" lIns="0" tIns="98461" rIns="0" bIns="98461" anchor="ctr"/>
          <a:lstStyle>
            <a:lvl1pPr marL="0" indent="0" algn="r" rtl="0" eaLnBrk="0" fontAlgn="base" hangingPunct="0">
              <a:lnSpc>
                <a:spcPct val="100000"/>
              </a:lnSpc>
              <a:spcBef>
                <a:spcPts val="0"/>
              </a:spcBef>
              <a:spcAft>
                <a:spcPts val="0"/>
              </a:spcAft>
              <a:buFont typeface="Arial" panose="020B0604020202020204" pitchFamily="34" charset="0"/>
              <a:buNone/>
              <a:defRPr sz="1265" b="1" kern="1200">
                <a:solidFill>
                  <a:schemeClr val="tx1">
                    <a:lumMod val="75000"/>
                    <a:lumOff val="25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5280" indent="-319405"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1155"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41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6pPr>
            <a:lvl7pPr marL="417703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7pPr>
            <a:lvl8pPr marL="481965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8pPr>
            <a:lvl9pPr marL="546227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9pPr>
          </a:lstStyle>
          <a:p>
            <a:pPr algn="l"/>
            <a:r>
              <a:rPr lang="zh-CN" altLang="en-US" sz="1600" dirty="0">
                <a:latin typeface="微软雅黑" panose="020B0503020204020204" pitchFamily="34" charset="-122"/>
                <a:ea typeface="微软雅黑" panose="020B0503020204020204" pitchFamily="34" charset="-122"/>
                <a:cs typeface="+mn-ea"/>
                <a:sym typeface="+mn-lt"/>
              </a:rPr>
              <a:t>请替换文字内容</a:t>
            </a:r>
          </a:p>
        </p:txBody>
      </p:sp>
      <p:sp>
        <p:nvSpPr>
          <p:cNvPr id="32" name="Text Placeholder 2"/>
          <p:cNvSpPr txBox="1"/>
          <p:nvPr/>
        </p:nvSpPr>
        <p:spPr>
          <a:xfrm>
            <a:off x="1612281" y="1950758"/>
            <a:ext cx="2173087" cy="548468"/>
          </a:xfrm>
          <a:prstGeom prst="rect">
            <a:avLst/>
          </a:prstGeom>
        </p:spPr>
        <p:txBody>
          <a:bodyPr vert="horz" lIns="0" tIns="0" rIns="0" bIns="0"/>
          <a:lstStyle>
            <a:lvl1pPr marL="0" indent="0" algn="r" rtl="0" eaLnBrk="0" fontAlgn="base" hangingPunct="0">
              <a:lnSpc>
                <a:spcPct val="150000"/>
              </a:lnSpc>
              <a:spcBef>
                <a:spcPts val="0"/>
              </a:spcBef>
              <a:spcAft>
                <a:spcPct val="0"/>
              </a:spcAft>
              <a:buFont typeface="Arial" panose="020B0604020202020204" pitchFamily="34" charset="0"/>
              <a:buNone/>
              <a:defRPr sz="1000" kern="1200" baseline="0">
                <a:solidFill>
                  <a:schemeClr val="tx1">
                    <a:lumMod val="50000"/>
                    <a:lumOff val="50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5280" indent="-319405"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1155"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41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6pPr>
            <a:lvl7pPr marL="417703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7pPr>
            <a:lvl8pPr marL="481965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8pPr>
            <a:lvl9pPr marL="546227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9pPr>
          </a:lstStyle>
          <a:p>
            <a:pPr algn="l"/>
            <a:r>
              <a:rPr lang="zh-CN" altLang="en-US" sz="1065" dirty="0">
                <a:solidFill>
                  <a:schemeClr val="bg1">
                    <a:lumMod val="50000"/>
                  </a:schemeClr>
                </a:solidFill>
                <a:latin typeface="微软雅黑" panose="020B0503020204020204" pitchFamily="34" charset="-122"/>
                <a:ea typeface="微软雅黑" panose="020B0503020204020204" pitchFamily="34" charset="-122"/>
                <a:cs typeface="+mn-ea"/>
                <a:sym typeface="+mn-lt"/>
              </a:rPr>
              <a:t>点击添加相关标题文字，点击添加相关标题文字，点击添加相关标题文字，点击添加相关标题文字。</a:t>
            </a:r>
            <a:endParaRPr lang="en-GB" altLang="zh-CN" sz="1065"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33" name="Text Placeholder 7"/>
          <p:cNvSpPr txBox="1"/>
          <p:nvPr/>
        </p:nvSpPr>
        <p:spPr>
          <a:xfrm>
            <a:off x="3960051" y="4349519"/>
            <a:ext cx="2519332" cy="338359"/>
          </a:xfrm>
          <a:prstGeom prst="rect">
            <a:avLst/>
          </a:prstGeom>
        </p:spPr>
        <p:txBody>
          <a:bodyPr vert="horz" lIns="0" tIns="98461" rIns="0" bIns="98461" anchor="ctr"/>
          <a:lstStyle>
            <a:lvl1pPr marL="0" indent="0" algn="r" rtl="0" eaLnBrk="0" fontAlgn="base" hangingPunct="0">
              <a:lnSpc>
                <a:spcPct val="100000"/>
              </a:lnSpc>
              <a:spcBef>
                <a:spcPts val="0"/>
              </a:spcBef>
              <a:spcAft>
                <a:spcPts val="0"/>
              </a:spcAft>
              <a:buFont typeface="Arial" panose="020B0604020202020204" pitchFamily="34" charset="0"/>
              <a:buNone/>
              <a:defRPr sz="1265" b="1" kern="1200">
                <a:solidFill>
                  <a:schemeClr val="tx1">
                    <a:lumMod val="75000"/>
                    <a:lumOff val="25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5280" indent="-319405"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1155"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41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6pPr>
            <a:lvl7pPr marL="417703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7pPr>
            <a:lvl8pPr marL="481965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8pPr>
            <a:lvl9pPr marL="546227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9pPr>
          </a:lstStyle>
          <a:p>
            <a:pPr algn="l"/>
            <a:r>
              <a:rPr lang="zh-CN" altLang="en-US" sz="1600" dirty="0">
                <a:latin typeface="微软雅黑" panose="020B0503020204020204" pitchFamily="34" charset="-122"/>
                <a:ea typeface="微软雅黑" panose="020B0503020204020204" pitchFamily="34" charset="-122"/>
                <a:cs typeface="+mn-ea"/>
                <a:sym typeface="+mn-lt"/>
              </a:rPr>
              <a:t>请替换文字内容</a:t>
            </a:r>
          </a:p>
        </p:txBody>
      </p:sp>
      <p:sp>
        <p:nvSpPr>
          <p:cNvPr id="34" name="Text Placeholder 2"/>
          <p:cNvSpPr txBox="1"/>
          <p:nvPr/>
        </p:nvSpPr>
        <p:spPr>
          <a:xfrm>
            <a:off x="3960051" y="4714430"/>
            <a:ext cx="2173087" cy="548468"/>
          </a:xfrm>
          <a:prstGeom prst="rect">
            <a:avLst/>
          </a:prstGeom>
        </p:spPr>
        <p:txBody>
          <a:bodyPr vert="horz" lIns="0" tIns="0" rIns="0" bIns="0"/>
          <a:lstStyle>
            <a:lvl1pPr marL="0" indent="0" algn="r" rtl="0" eaLnBrk="0" fontAlgn="base" hangingPunct="0">
              <a:lnSpc>
                <a:spcPct val="150000"/>
              </a:lnSpc>
              <a:spcBef>
                <a:spcPts val="0"/>
              </a:spcBef>
              <a:spcAft>
                <a:spcPct val="0"/>
              </a:spcAft>
              <a:buFont typeface="Arial" panose="020B0604020202020204" pitchFamily="34" charset="0"/>
              <a:buNone/>
              <a:defRPr sz="1000" kern="1200" baseline="0">
                <a:solidFill>
                  <a:schemeClr val="tx1">
                    <a:lumMod val="50000"/>
                    <a:lumOff val="50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5280" indent="-319405"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1155"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41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6pPr>
            <a:lvl7pPr marL="417703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7pPr>
            <a:lvl8pPr marL="481965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8pPr>
            <a:lvl9pPr marL="546227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9pPr>
          </a:lstStyle>
          <a:p>
            <a:pPr algn="l"/>
            <a:r>
              <a:rPr lang="zh-CN" altLang="en-US" sz="1065" dirty="0">
                <a:solidFill>
                  <a:schemeClr val="bg1">
                    <a:lumMod val="50000"/>
                  </a:schemeClr>
                </a:solidFill>
                <a:latin typeface="微软雅黑" panose="020B0503020204020204" pitchFamily="34" charset="-122"/>
                <a:ea typeface="微软雅黑" panose="020B0503020204020204" pitchFamily="34" charset="-122"/>
                <a:cs typeface="+mn-ea"/>
                <a:sym typeface="+mn-lt"/>
              </a:rPr>
              <a:t>点击添加相关标题文字，点击添加相关标题文字，点击添加相关标题文字，点击添加相关标题文字。</a:t>
            </a:r>
            <a:endParaRPr lang="en-GB" altLang="zh-CN" sz="1065"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35" name="Text Placeholder 7"/>
          <p:cNvSpPr txBox="1"/>
          <p:nvPr/>
        </p:nvSpPr>
        <p:spPr>
          <a:xfrm>
            <a:off x="6434243" y="1676165"/>
            <a:ext cx="2519332" cy="338359"/>
          </a:xfrm>
          <a:prstGeom prst="rect">
            <a:avLst/>
          </a:prstGeom>
        </p:spPr>
        <p:txBody>
          <a:bodyPr vert="horz" lIns="0" tIns="98461" rIns="0" bIns="98461" anchor="ctr"/>
          <a:lstStyle>
            <a:lvl1pPr marL="0" indent="0" algn="r" rtl="0" eaLnBrk="0" fontAlgn="base" hangingPunct="0">
              <a:lnSpc>
                <a:spcPct val="100000"/>
              </a:lnSpc>
              <a:spcBef>
                <a:spcPts val="0"/>
              </a:spcBef>
              <a:spcAft>
                <a:spcPts val="0"/>
              </a:spcAft>
              <a:buFont typeface="Arial" panose="020B0604020202020204" pitchFamily="34" charset="0"/>
              <a:buNone/>
              <a:defRPr sz="1265" b="1" kern="1200">
                <a:solidFill>
                  <a:schemeClr val="tx1">
                    <a:lumMod val="75000"/>
                    <a:lumOff val="25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5280" indent="-319405"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1155"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41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6pPr>
            <a:lvl7pPr marL="417703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7pPr>
            <a:lvl8pPr marL="481965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8pPr>
            <a:lvl9pPr marL="546227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9pPr>
          </a:lstStyle>
          <a:p>
            <a:pPr algn="l"/>
            <a:r>
              <a:rPr lang="zh-CN" altLang="en-US" sz="1600" dirty="0">
                <a:latin typeface="微软雅黑" panose="020B0503020204020204" pitchFamily="34" charset="-122"/>
                <a:ea typeface="微软雅黑" panose="020B0503020204020204" pitchFamily="34" charset="-122"/>
                <a:cs typeface="+mn-ea"/>
                <a:sym typeface="+mn-lt"/>
              </a:rPr>
              <a:t>请替换文字内容</a:t>
            </a:r>
          </a:p>
        </p:txBody>
      </p:sp>
      <p:sp>
        <p:nvSpPr>
          <p:cNvPr id="36" name="Text Placeholder 2"/>
          <p:cNvSpPr txBox="1"/>
          <p:nvPr/>
        </p:nvSpPr>
        <p:spPr>
          <a:xfrm>
            <a:off x="6434243" y="2041074"/>
            <a:ext cx="2173087" cy="548468"/>
          </a:xfrm>
          <a:prstGeom prst="rect">
            <a:avLst/>
          </a:prstGeom>
        </p:spPr>
        <p:txBody>
          <a:bodyPr vert="horz" lIns="0" tIns="0" rIns="0" bIns="0"/>
          <a:lstStyle>
            <a:lvl1pPr marL="0" indent="0" algn="r" rtl="0" eaLnBrk="0" fontAlgn="base" hangingPunct="0">
              <a:lnSpc>
                <a:spcPct val="150000"/>
              </a:lnSpc>
              <a:spcBef>
                <a:spcPts val="0"/>
              </a:spcBef>
              <a:spcAft>
                <a:spcPct val="0"/>
              </a:spcAft>
              <a:buFont typeface="Arial" panose="020B0604020202020204" pitchFamily="34" charset="0"/>
              <a:buNone/>
              <a:defRPr sz="1000" kern="1200" baseline="0">
                <a:solidFill>
                  <a:schemeClr val="tx1">
                    <a:lumMod val="50000"/>
                    <a:lumOff val="50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5280" indent="-319405"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1155"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41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6pPr>
            <a:lvl7pPr marL="417703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7pPr>
            <a:lvl8pPr marL="481965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8pPr>
            <a:lvl9pPr marL="546227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9pPr>
          </a:lstStyle>
          <a:p>
            <a:pPr algn="l"/>
            <a:r>
              <a:rPr lang="zh-CN" altLang="en-US" sz="1065" dirty="0">
                <a:solidFill>
                  <a:schemeClr val="bg1">
                    <a:lumMod val="50000"/>
                  </a:schemeClr>
                </a:solidFill>
                <a:latin typeface="微软雅黑" panose="020B0503020204020204" pitchFamily="34" charset="-122"/>
                <a:ea typeface="微软雅黑" panose="020B0503020204020204" pitchFamily="34" charset="-122"/>
                <a:cs typeface="+mn-ea"/>
                <a:sym typeface="+mn-lt"/>
              </a:rPr>
              <a:t>点击添加相关标题文字，点击添加相关标题文字，点击添加相关标题文字，点击添加相关标题文字。</a:t>
            </a:r>
            <a:endParaRPr lang="en-GB" altLang="zh-CN" sz="1065"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
        <p:nvSpPr>
          <p:cNvPr id="37" name="Text Placeholder 7"/>
          <p:cNvSpPr txBox="1"/>
          <p:nvPr/>
        </p:nvSpPr>
        <p:spPr>
          <a:xfrm>
            <a:off x="8800074" y="4457899"/>
            <a:ext cx="2519332" cy="338359"/>
          </a:xfrm>
          <a:prstGeom prst="rect">
            <a:avLst/>
          </a:prstGeom>
        </p:spPr>
        <p:txBody>
          <a:bodyPr vert="horz" lIns="0" tIns="98461" rIns="0" bIns="98461" anchor="ctr"/>
          <a:lstStyle>
            <a:lvl1pPr marL="0" indent="0" algn="r" rtl="0" eaLnBrk="0" fontAlgn="base" hangingPunct="0">
              <a:lnSpc>
                <a:spcPct val="100000"/>
              </a:lnSpc>
              <a:spcBef>
                <a:spcPts val="0"/>
              </a:spcBef>
              <a:spcAft>
                <a:spcPts val="0"/>
              </a:spcAft>
              <a:buFont typeface="Arial" panose="020B0604020202020204" pitchFamily="34" charset="0"/>
              <a:buNone/>
              <a:defRPr sz="1265" b="1" kern="1200">
                <a:solidFill>
                  <a:schemeClr val="tx1">
                    <a:lumMod val="75000"/>
                    <a:lumOff val="25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5280" indent="-319405"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1155"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41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6pPr>
            <a:lvl7pPr marL="417703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7pPr>
            <a:lvl8pPr marL="481965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8pPr>
            <a:lvl9pPr marL="546227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9pPr>
          </a:lstStyle>
          <a:p>
            <a:pPr algn="l"/>
            <a:r>
              <a:rPr lang="zh-CN" altLang="en-US" sz="1600" dirty="0">
                <a:latin typeface="微软雅黑" panose="020B0503020204020204" pitchFamily="34" charset="-122"/>
                <a:ea typeface="微软雅黑" panose="020B0503020204020204" pitchFamily="34" charset="-122"/>
                <a:cs typeface="+mn-ea"/>
                <a:sym typeface="+mn-lt"/>
              </a:rPr>
              <a:t>请替换文字内容</a:t>
            </a:r>
          </a:p>
        </p:txBody>
      </p:sp>
      <p:sp>
        <p:nvSpPr>
          <p:cNvPr id="38" name="Text Placeholder 2"/>
          <p:cNvSpPr txBox="1"/>
          <p:nvPr/>
        </p:nvSpPr>
        <p:spPr>
          <a:xfrm>
            <a:off x="8800074" y="4822809"/>
            <a:ext cx="2173087" cy="548468"/>
          </a:xfrm>
          <a:prstGeom prst="rect">
            <a:avLst/>
          </a:prstGeom>
        </p:spPr>
        <p:txBody>
          <a:bodyPr vert="horz" lIns="0" tIns="0" rIns="0" bIns="0"/>
          <a:lstStyle>
            <a:lvl1pPr marL="0" indent="0" algn="r" rtl="0" eaLnBrk="0" fontAlgn="base" hangingPunct="0">
              <a:lnSpc>
                <a:spcPct val="150000"/>
              </a:lnSpc>
              <a:spcBef>
                <a:spcPts val="0"/>
              </a:spcBef>
              <a:spcAft>
                <a:spcPct val="0"/>
              </a:spcAft>
              <a:buFont typeface="Arial" panose="020B0604020202020204" pitchFamily="34" charset="0"/>
              <a:buNone/>
              <a:defRPr sz="1000" kern="1200" baseline="0">
                <a:solidFill>
                  <a:schemeClr val="tx1">
                    <a:lumMod val="50000"/>
                    <a:lumOff val="50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5280" indent="-319405"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1155" indent="-319405"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41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6pPr>
            <a:lvl7pPr marL="417703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7pPr>
            <a:lvl8pPr marL="481965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8pPr>
            <a:lvl9pPr marL="5462270" indent="-321310" algn="l" defTabSz="128524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9pPr>
          </a:lstStyle>
          <a:p>
            <a:pPr algn="l"/>
            <a:r>
              <a:rPr lang="zh-CN" altLang="en-US" sz="1065" dirty="0">
                <a:solidFill>
                  <a:schemeClr val="bg1">
                    <a:lumMod val="50000"/>
                  </a:schemeClr>
                </a:solidFill>
                <a:latin typeface="微软雅黑" panose="020B0503020204020204" pitchFamily="34" charset="-122"/>
                <a:ea typeface="微软雅黑" panose="020B0503020204020204" pitchFamily="34" charset="-122"/>
                <a:cs typeface="+mn-ea"/>
                <a:sym typeface="+mn-lt"/>
              </a:rPr>
              <a:t>点击添加相关标题文字，点击添加相关标题文字，点击添加相关标题文字，点击添加相关标题文字。</a:t>
            </a:r>
            <a:endParaRPr lang="en-GB" altLang="zh-CN" sz="1065" dirty="0">
              <a:solidFill>
                <a:schemeClr val="bg1">
                  <a:lumMod val="50000"/>
                </a:schemeClr>
              </a:solidFill>
              <a:latin typeface="微软雅黑" panose="020B0503020204020204" pitchFamily="34" charset="-122"/>
              <a:ea typeface="微软雅黑" panose="020B0503020204020204" pitchFamily="34" charset="-122"/>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additive="base">
                                        <p:cTn id="7" dur="500" fill="hold"/>
                                        <p:tgtEl>
                                          <p:spTgt spid="15"/>
                                        </p:tgtEl>
                                        <p:attrNameLst>
                                          <p:attrName>ppt_x</p:attrName>
                                        </p:attrNameLst>
                                      </p:cBhvr>
                                      <p:tavLst>
                                        <p:tav tm="0">
                                          <p:val>
                                            <p:strVal val="1+#ppt_w/2"/>
                                          </p:val>
                                        </p:tav>
                                        <p:tav tm="100000">
                                          <p:val>
                                            <p:strVal val="#ppt_x"/>
                                          </p:val>
                                        </p:tav>
                                      </p:tavLst>
                                    </p:anim>
                                    <p:anim calcmode="lin" valueType="num">
                                      <p:cBhvr additive="base">
                                        <p:cTn id="8" dur="500" fill="hold"/>
                                        <p:tgtEl>
                                          <p:spTgt spid="15"/>
                                        </p:tgtEl>
                                        <p:attrNameLst>
                                          <p:attrName>ppt_y</p:attrName>
                                        </p:attrNameLst>
                                      </p:cBhvr>
                                      <p:tavLst>
                                        <p:tav tm="0">
                                          <p:val>
                                            <p:strVal val="#ppt_y"/>
                                          </p:val>
                                        </p:tav>
                                        <p:tav tm="100000">
                                          <p:val>
                                            <p:strVal val="#ppt_y"/>
                                          </p:val>
                                        </p:tav>
                                      </p:tavLst>
                                    </p:anim>
                                  </p:childTnLst>
                                </p:cTn>
                              </p:par>
                              <p:par>
                                <p:cTn id="9" presetID="2" presetClass="entr" presetSubtype="2" fill="hold" nodeType="withEffect">
                                  <p:stCondLst>
                                    <p:cond delay="250"/>
                                  </p:stCondLst>
                                  <p:childTnLst>
                                    <p:set>
                                      <p:cBhvr>
                                        <p:cTn id="10" dur="1" fill="hold">
                                          <p:stCondLst>
                                            <p:cond delay="0"/>
                                          </p:stCondLst>
                                        </p:cTn>
                                        <p:tgtEl>
                                          <p:spTgt spid="19"/>
                                        </p:tgtEl>
                                        <p:attrNameLst>
                                          <p:attrName>style.visibility</p:attrName>
                                        </p:attrNameLst>
                                      </p:cBhvr>
                                      <p:to>
                                        <p:strVal val="visible"/>
                                      </p:to>
                                    </p:set>
                                    <p:anim calcmode="lin" valueType="num">
                                      <p:cBhvr additive="base">
                                        <p:cTn id="11" dur="500" fill="hold"/>
                                        <p:tgtEl>
                                          <p:spTgt spid="19"/>
                                        </p:tgtEl>
                                        <p:attrNameLst>
                                          <p:attrName>ppt_x</p:attrName>
                                        </p:attrNameLst>
                                      </p:cBhvr>
                                      <p:tavLst>
                                        <p:tav tm="0">
                                          <p:val>
                                            <p:strVal val="1+#ppt_w/2"/>
                                          </p:val>
                                        </p:tav>
                                        <p:tav tm="100000">
                                          <p:val>
                                            <p:strVal val="#ppt_x"/>
                                          </p:val>
                                        </p:tav>
                                      </p:tavLst>
                                    </p:anim>
                                    <p:anim calcmode="lin" valueType="num">
                                      <p:cBhvr additive="base">
                                        <p:cTn id="12" dur="500" fill="hold"/>
                                        <p:tgtEl>
                                          <p:spTgt spid="19"/>
                                        </p:tgtEl>
                                        <p:attrNameLst>
                                          <p:attrName>ppt_y</p:attrName>
                                        </p:attrNameLst>
                                      </p:cBhvr>
                                      <p:tavLst>
                                        <p:tav tm="0">
                                          <p:val>
                                            <p:strVal val="#ppt_y"/>
                                          </p:val>
                                        </p:tav>
                                        <p:tav tm="100000">
                                          <p:val>
                                            <p:strVal val="#ppt_y"/>
                                          </p:val>
                                        </p:tav>
                                      </p:tavLst>
                                    </p:anim>
                                  </p:childTnLst>
                                </p:cTn>
                              </p:par>
                              <p:par>
                                <p:cTn id="13" presetID="2" presetClass="entr" presetSubtype="2" fill="hold" nodeType="withEffect">
                                  <p:stCondLst>
                                    <p:cond delay="500"/>
                                  </p:stCondLst>
                                  <p:childTnLst>
                                    <p:set>
                                      <p:cBhvr>
                                        <p:cTn id="14" dur="1" fill="hold">
                                          <p:stCondLst>
                                            <p:cond delay="0"/>
                                          </p:stCondLst>
                                        </p:cTn>
                                        <p:tgtEl>
                                          <p:spTgt spid="23"/>
                                        </p:tgtEl>
                                        <p:attrNameLst>
                                          <p:attrName>style.visibility</p:attrName>
                                        </p:attrNameLst>
                                      </p:cBhvr>
                                      <p:to>
                                        <p:strVal val="visible"/>
                                      </p:to>
                                    </p:set>
                                    <p:anim calcmode="lin" valueType="num">
                                      <p:cBhvr additive="base">
                                        <p:cTn id="15" dur="500" fill="hold"/>
                                        <p:tgtEl>
                                          <p:spTgt spid="23"/>
                                        </p:tgtEl>
                                        <p:attrNameLst>
                                          <p:attrName>ppt_x</p:attrName>
                                        </p:attrNameLst>
                                      </p:cBhvr>
                                      <p:tavLst>
                                        <p:tav tm="0">
                                          <p:val>
                                            <p:strVal val="1+#ppt_w/2"/>
                                          </p:val>
                                        </p:tav>
                                        <p:tav tm="100000">
                                          <p:val>
                                            <p:strVal val="#ppt_x"/>
                                          </p:val>
                                        </p:tav>
                                      </p:tavLst>
                                    </p:anim>
                                    <p:anim calcmode="lin" valueType="num">
                                      <p:cBhvr additive="base">
                                        <p:cTn id="16" dur="500" fill="hold"/>
                                        <p:tgtEl>
                                          <p:spTgt spid="23"/>
                                        </p:tgtEl>
                                        <p:attrNameLst>
                                          <p:attrName>ppt_y</p:attrName>
                                        </p:attrNameLst>
                                      </p:cBhvr>
                                      <p:tavLst>
                                        <p:tav tm="0">
                                          <p:val>
                                            <p:strVal val="#ppt_y"/>
                                          </p:val>
                                        </p:tav>
                                        <p:tav tm="100000">
                                          <p:val>
                                            <p:strVal val="#ppt_y"/>
                                          </p:val>
                                        </p:tav>
                                      </p:tavLst>
                                    </p:anim>
                                  </p:childTnLst>
                                </p:cTn>
                              </p:par>
                              <p:par>
                                <p:cTn id="17" presetID="2" presetClass="entr" presetSubtype="2" fill="hold" nodeType="withEffect">
                                  <p:stCondLst>
                                    <p:cond delay="750"/>
                                  </p:stCondLst>
                                  <p:childTnLst>
                                    <p:set>
                                      <p:cBhvr>
                                        <p:cTn id="18" dur="1" fill="hold">
                                          <p:stCondLst>
                                            <p:cond delay="0"/>
                                          </p:stCondLst>
                                        </p:cTn>
                                        <p:tgtEl>
                                          <p:spTgt spid="27"/>
                                        </p:tgtEl>
                                        <p:attrNameLst>
                                          <p:attrName>style.visibility</p:attrName>
                                        </p:attrNameLst>
                                      </p:cBhvr>
                                      <p:to>
                                        <p:strVal val="visible"/>
                                      </p:to>
                                    </p:set>
                                    <p:anim calcmode="lin" valueType="num">
                                      <p:cBhvr additive="base">
                                        <p:cTn id="19" dur="500" fill="hold"/>
                                        <p:tgtEl>
                                          <p:spTgt spid="27"/>
                                        </p:tgtEl>
                                        <p:attrNameLst>
                                          <p:attrName>ppt_x</p:attrName>
                                        </p:attrNameLst>
                                      </p:cBhvr>
                                      <p:tavLst>
                                        <p:tav tm="0">
                                          <p:val>
                                            <p:strVal val="1+#ppt_w/2"/>
                                          </p:val>
                                        </p:tav>
                                        <p:tav tm="100000">
                                          <p:val>
                                            <p:strVal val="#ppt_x"/>
                                          </p:val>
                                        </p:tav>
                                      </p:tavLst>
                                    </p:anim>
                                    <p:anim calcmode="lin" valueType="num">
                                      <p:cBhvr additive="base">
                                        <p:cTn id="20" dur="500" fill="hold"/>
                                        <p:tgtEl>
                                          <p:spTgt spid="27"/>
                                        </p:tgtEl>
                                        <p:attrNameLst>
                                          <p:attrName>ppt_y</p:attrName>
                                        </p:attrNameLst>
                                      </p:cBhvr>
                                      <p:tavLst>
                                        <p:tav tm="0">
                                          <p:val>
                                            <p:strVal val="#ppt_y"/>
                                          </p:val>
                                        </p:tav>
                                        <p:tav tm="100000">
                                          <p:val>
                                            <p:strVal val="#ppt_y"/>
                                          </p:val>
                                        </p:tav>
                                      </p:tavLst>
                                    </p:anim>
                                  </p:childTnLst>
                                </p:cTn>
                              </p:par>
                              <p:par>
                                <p:cTn id="21" presetID="22" presetClass="entr" presetSubtype="4" fill="hold" nodeType="withEffect">
                                  <p:stCondLst>
                                    <p:cond delay="500"/>
                                  </p:stCondLst>
                                  <p:childTnLst>
                                    <p:set>
                                      <p:cBhvr>
                                        <p:cTn id="22" dur="1" fill="hold">
                                          <p:stCondLst>
                                            <p:cond delay="0"/>
                                          </p:stCondLst>
                                        </p:cTn>
                                        <p:tgtEl>
                                          <p:spTgt spid="3"/>
                                        </p:tgtEl>
                                        <p:attrNameLst>
                                          <p:attrName>style.visibility</p:attrName>
                                        </p:attrNameLst>
                                      </p:cBhvr>
                                      <p:to>
                                        <p:strVal val="visible"/>
                                      </p:to>
                                    </p:set>
                                    <p:animEffect transition="in" filter="wipe(down)">
                                      <p:cBhvr>
                                        <p:cTn id="23" dur="250"/>
                                        <p:tgtEl>
                                          <p:spTgt spid="3"/>
                                        </p:tgtEl>
                                      </p:cBhvr>
                                    </p:animEffect>
                                  </p:childTnLst>
                                </p:cTn>
                              </p:par>
                              <p:par>
                                <p:cTn id="24" presetID="22" presetClass="entr" presetSubtype="1" fill="hold" nodeType="withEffect">
                                  <p:stCondLst>
                                    <p:cond delay="750"/>
                                  </p:stCondLst>
                                  <p:childTnLst>
                                    <p:set>
                                      <p:cBhvr>
                                        <p:cTn id="25" dur="1" fill="hold">
                                          <p:stCondLst>
                                            <p:cond delay="0"/>
                                          </p:stCondLst>
                                        </p:cTn>
                                        <p:tgtEl>
                                          <p:spTgt spid="6"/>
                                        </p:tgtEl>
                                        <p:attrNameLst>
                                          <p:attrName>style.visibility</p:attrName>
                                        </p:attrNameLst>
                                      </p:cBhvr>
                                      <p:to>
                                        <p:strVal val="visible"/>
                                      </p:to>
                                    </p:set>
                                    <p:animEffect transition="in" filter="wipe(up)">
                                      <p:cBhvr>
                                        <p:cTn id="26" dur="250"/>
                                        <p:tgtEl>
                                          <p:spTgt spid="6"/>
                                        </p:tgtEl>
                                      </p:cBhvr>
                                    </p:animEffect>
                                  </p:childTnLst>
                                </p:cTn>
                              </p:par>
                              <p:par>
                                <p:cTn id="27" presetID="22" presetClass="entr" presetSubtype="4" fill="hold" nodeType="withEffect">
                                  <p:stCondLst>
                                    <p:cond delay="1000"/>
                                  </p:stCondLst>
                                  <p:childTnLst>
                                    <p:set>
                                      <p:cBhvr>
                                        <p:cTn id="28" dur="1" fill="hold">
                                          <p:stCondLst>
                                            <p:cond delay="0"/>
                                          </p:stCondLst>
                                        </p:cTn>
                                        <p:tgtEl>
                                          <p:spTgt spid="9"/>
                                        </p:tgtEl>
                                        <p:attrNameLst>
                                          <p:attrName>style.visibility</p:attrName>
                                        </p:attrNameLst>
                                      </p:cBhvr>
                                      <p:to>
                                        <p:strVal val="visible"/>
                                      </p:to>
                                    </p:set>
                                    <p:animEffect transition="in" filter="wipe(down)">
                                      <p:cBhvr>
                                        <p:cTn id="29" dur="250"/>
                                        <p:tgtEl>
                                          <p:spTgt spid="9"/>
                                        </p:tgtEl>
                                      </p:cBhvr>
                                    </p:animEffect>
                                  </p:childTnLst>
                                </p:cTn>
                              </p:par>
                              <p:par>
                                <p:cTn id="30" presetID="22" presetClass="entr" presetSubtype="1" fill="hold" nodeType="withEffect">
                                  <p:stCondLst>
                                    <p:cond delay="1250"/>
                                  </p:stCondLst>
                                  <p:childTnLst>
                                    <p:set>
                                      <p:cBhvr>
                                        <p:cTn id="31" dur="1" fill="hold">
                                          <p:stCondLst>
                                            <p:cond delay="0"/>
                                          </p:stCondLst>
                                        </p:cTn>
                                        <p:tgtEl>
                                          <p:spTgt spid="12"/>
                                        </p:tgtEl>
                                        <p:attrNameLst>
                                          <p:attrName>style.visibility</p:attrName>
                                        </p:attrNameLst>
                                      </p:cBhvr>
                                      <p:to>
                                        <p:strVal val="visible"/>
                                      </p:to>
                                    </p:set>
                                    <p:animEffect transition="in" filter="wipe(up)">
                                      <p:cBhvr>
                                        <p:cTn id="32" dur="250"/>
                                        <p:tgtEl>
                                          <p:spTgt spid="12"/>
                                        </p:tgtEl>
                                      </p:cBhvr>
                                    </p:animEffect>
                                  </p:childTnLst>
                                </p:cTn>
                              </p:par>
                            </p:childTnLst>
                          </p:cTn>
                        </p:par>
                        <p:par>
                          <p:cTn id="33" fill="hold">
                            <p:stCondLst>
                              <p:cond delay="500"/>
                            </p:stCondLst>
                            <p:childTnLst>
                              <p:par>
                                <p:cTn id="34" presetID="53" presetClass="entr" presetSubtype="16" fill="hold" grpId="0" nodeType="afterEffect">
                                  <p:stCondLst>
                                    <p:cond delay="0"/>
                                  </p:stCondLst>
                                  <p:childTnLst>
                                    <p:set>
                                      <p:cBhvr>
                                        <p:cTn id="35" dur="1" fill="hold">
                                          <p:stCondLst>
                                            <p:cond delay="0"/>
                                          </p:stCondLst>
                                        </p:cTn>
                                        <p:tgtEl>
                                          <p:spTgt spid="31">
                                            <p:txEl>
                                              <p:pRg st="0" end="0"/>
                                            </p:txEl>
                                          </p:spTgt>
                                        </p:tgtEl>
                                        <p:attrNameLst>
                                          <p:attrName>style.visibility</p:attrName>
                                        </p:attrNameLst>
                                      </p:cBhvr>
                                      <p:to>
                                        <p:strVal val="visible"/>
                                      </p:to>
                                    </p:set>
                                    <p:anim calcmode="lin" valueType="num">
                                      <p:cBhvr>
                                        <p:cTn id="36" dur="400" fill="hold"/>
                                        <p:tgtEl>
                                          <p:spTgt spid="31">
                                            <p:txEl>
                                              <p:pRg st="0" end="0"/>
                                            </p:txEl>
                                          </p:spTgt>
                                        </p:tgtEl>
                                        <p:attrNameLst>
                                          <p:attrName>ppt_w</p:attrName>
                                        </p:attrNameLst>
                                      </p:cBhvr>
                                      <p:tavLst>
                                        <p:tav tm="0">
                                          <p:val>
                                            <p:fltVal val="0"/>
                                          </p:val>
                                        </p:tav>
                                        <p:tav tm="100000">
                                          <p:val>
                                            <p:strVal val="#ppt_w"/>
                                          </p:val>
                                        </p:tav>
                                      </p:tavLst>
                                    </p:anim>
                                    <p:anim calcmode="lin" valueType="num">
                                      <p:cBhvr>
                                        <p:cTn id="37" dur="400" fill="hold"/>
                                        <p:tgtEl>
                                          <p:spTgt spid="31">
                                            <p:txEl>
                                              <p:pRg st="0" end="0"/>
                                            </p:txEl>
                                          </p:spTgt>
                                        </p:tgtEl>
                                        <p:attrNameLst>
                                          <p:attrName>ppt_h</p:attrName>
                                        </p:attrNameLst>
                                      </p:cBhvr>
                                      <p:tavLst>
                                        <p:tav tm="0">
                                          <p:val>
                                            <p:fltVal val="0"/>
                                          </p:val>
                                        </p:tav>
                                        <p:tav tm="100000">
                                          <p:val>
                                            <p:strVal val="#ppt_h"/>
                                          </p:val>
                                        </p:tav>
                                      </p:tavLst>
                                    </p:anim>
                                    <p:animEffect transition="in" filter="fade">
                                      <p:cBhvr>
                                        <p:cTn id="38" dur="400"/>
                                        <p:tgtEl>
                                          <p:spTgt spid="31">
                                            <p:txEl>
                                              <p:pRg st="0" end="0"/>
                                            </p:txEl>
                                          </p:spTgt>
                                        </p:tgtEl>
                                      </p:cBhvr>
                                    </p:animEffect>
                                  </p:childTnLst>
                                </p:cTn>
                              </p:par>
                            </p:childTnLst>
                          </p:cTn>
                        </p:par>
                        <p:par>
                          <p:cTn id="39" fill="hold">
                            <p:stCondLst>
                              <p:cond delay="1000"/>
                            </p:stCondLst>
                            <p:childTnLst>
                              <p:par>
                                <p:cTn id="40" presetID="53" presetClass="entr" presetSubtype="16" fill="hold" grpId="0" nodeType="afterEffect">
                                  <p:stCondLst>
                                    <p:cond delay="0"/>
                                  </p:stCondLst>
                                  <p:childTnLst>
                                    <p:set>
                                      <p:cBhvr>
                                        <p:cTn id="41" dur="1" fill="hold">
                                          <p:stCondLst>
                                            <p:cond delay="0"/>
                                          </p:stCondLst>
                                        </p:cTn>
                                        <p:tgtEl>
                                          <p:spTgt spid="32">
                                            <p:txEl>
                                              <p:pRg st="0" end="0"/>
                                            </p:txEl>
                                          </p:spTgt>
                                        </p:tgtEl>
                                        <p:attrNameLst>
                                          <p:attrName>style.visibility</p:attrName>
                                        </p:attrNameLst>
                                      </p:cBhvr>
                                      <p:to>
                                        <p:strVal val="visible"/>
                                      </p:to>
                                    </p:set>
                                    <p:anim calcmode="lin" valueType="num">
                                      <p:cBhvr>
                                        <p:cTn id="42" dur="400" fill="hold"/>
                                        <p:tgtEl>
                                          <p:spTgt spid="32">
                                            <p:txEl>
                                              <p:pRg st="0" end="0"/>
                                            </p:txEl>
                                          </p:spTgt>
                                        </p:tgtEl>
                                        <p:attrNameLst>
                                          <p:attrName>ppt_w</p:attrName>
                                        </p:attrNameLst>
                                      </p:cBhvr>
                                      <p:tavLst>
                                        <p:tav tm="0">
                                          <p:val>
                                            <p:fltVal val="0"/>
                                          </p:val>
                                        </p:tav>
                                        <p:tav tm="100000">
                                          <p:val>
                                            <p:strVal val="#ppt_w"/>
                                          </p:val>
                                        </p:tav>
                                      </p:tavLst>
                                    </p:anim>
                                    <p:anim calcmode="lin" valueType="num">
                                      <p:cBhvr>
                                        <p:cTn id="43" dur="400" fill="hold"/>
                                        <p:tgtEl>
                                          <p:spTgt spid="32">
                                            <p:txEl>
                                              <p:pRg st="0" end="0"/>
                                            </p:txEl>
                                          </p:spTgt>
                                        </p:tgtEl>
                                        <p:attrNameLst>
                                          <p:attrName>ppt_h</p:attrName>
                                        </p:attrNameLst>
                                      </p:cBhvr>
                                      <p:tavLst>
                                        <p:tav tm="0">
                                          <p:val>
                                            <p:fltVal val="0"/>
                                          </p:val>
                                        </p:tav>
                                        <p:tav tm="100000">
                                          <p:val>
                                            <p:strVal val="#ppt_h"/>
                                          </p:val>
                                        </p:tav>
                                      </p:tavLst>
                                    </p:anim>
                                    <p:animEffect transition="in" filter="fade">
                                      <p:cBhvr>
                                        <p:cTn id="44" dur="400"/>
                                        <p:tgtEl>
                                          <p:spTgt spid="32">
                                            <p:txEl>
                                              <p:pRg st="0" end="0"/>
                                            </p:txEl>
                                          </p:spTgt>
                                        </p:tgtEl>
                                      </p:cBhvr>
                                    </p:animEffect>
                                  </p:childTnLst>
                                </p:cTn>
                              </p:par>
                            </p:childTnLst>
                          </p:cTn>
                        </p:par>
                        <p:par>
                          <p:cTn id="45" fill="hold">
                            <p:stCondLst>
                              <p:cond delay="1500"/>
                            </p:stCondLst>
                            <p:childTnLst>
                              <p:par>
                                <p:cTn id="46" presetID="53" presetClass="entr" presetSubtype="16" fill="hold" grpId="0" nodeType="afterEffect">
                                  <p:stCondLst>
                                    <p:cond delay="0"/>
                                  </p:stCondLst>
                                  <p:childTnLst>
                                    <p:set>
                                      <p:cBhvr>
                                        <p:cTn id="47" dur="1" fill="hold">
                                          <p:stCondLst>
                                            <p:cond delay="0"/>
                                          </p:stCondLst>
                                        </p:cTn>
                                        <p:tgtEl>
                                          <p:spTgt spid="33">
                                            <p:txEl>
                                              <p:pRg st="0" end="0"/>
                                            </p:txEl>
                                          </p:spTgt>
                                        </p:tgtEl>
                                        <p:attrNameLst>
                                          <p:attrName>style.visibility</p:attrName>
                                        </p:attrNameLst>
                                      </p:cBhvr>
                                      <p:to>
                                        <p:strVal val="visible"/>
                                      </p:to>
                                    </p:set>
                                    <p:anim calcmode="lin" valueType="num">
                                      <p:cBhvr>
                                        <p:cTn id="48" dur="400" fill="hold"/>
                                        <p:tgtEl>
                                          <p:spTgt spid="33">
                                            <p:txEl>
                                              <p:pRg st="0" end="0"/>
                                            </p:txEl>
                                          </p:spTgt>
                                        </p:tgtEl>
                                        <p:attrNameLst>
                                          <p:attrName>ppt_w</p:attrName>
                                        </p:attrNameLst>
                                      </p:cBhvr>
                                      <p:tavLst>
                                        <p:tav tm="0">
                                          <p:val>
                                            <p:fltVal val="0"/>
                                          </p:val>
                                        </p:tav>
                                        <p:tav tm="100000">
                                          <p:val>
                                            <p:strVal val="#ppt_w"/>
                                          </p:val>
                                        </p:tav>
                                      </p:tavLst>
                                    </p:anim>
                                    <p:anim calcmode="lin" valueType="num">
                                      <p:cBhvr>
                                        <p:cTn id="49" dur="400" fill="hold"/>
                                        <p:tgtEl>
                                          <p:spTgt spid="33">
                                            <p:txEl>
                                              <p:pRg st="0" end="0"/>
                                            </p:txEl>
                                          </p:spTgt>
                                        </p:tgtEl>
                                        <p:attrNameLst>
                                          <p:attrName>ppt_h</p:attrName>
                                        </p:attrNameLst>
                                      </p:cBhvr>
                                      <p:tavLst>
                                        <p:tav tm="0">
                                          <p:val>
                                            <p:fltVal val="0"/>
                                          </p:val>
                                        </p:tav>
                                        <p:tav tm="100000">
                                          <p:val>
                                            <p:strVal val="#ppt_h"/>
                                          </p:val>
                                        </p:tav>
                                      </p:tavLst>
                                    </p:anim>
                                    <p:animEffect transition="in" filter="fade">
                                      <p:cBhvr>
                                        <p:cTn id="50" dur="400"/>
                                        <p:tgtEl>
                                          <p:spTgt spid="33">
                                            <p:txEl>
                                              <p:pRg st="0" end="0"/>
                                            </p:txEl>
                                          </p:spTgt>
                                        </p:tgtEl>
                                      </p:cBhvr>
                                    </p:animEffect>
                                  </p:childTnLst>
                                </p:cTn>
                              </p:par>
                            </p:childTnLst>
                          </p:cTn>
                        </p:par>
                        <p:par>
                          <p:cTn id="51" fill="hold">
                            <p:stCondLst>
                              <p:cond delay="2000"/>
                            </p:stCondLst>
                            <p:childTnLst>
                              <p:par>
                                <p:cTn id="52" presetID="53" presetClass="entr" presetSubtype="16" fill="hold" grpId="0" nodeType="afterEffect">
                                  <p:stCondLst>
                                    <p:cond delay="0"/>
                                  </p:stCondLst>
                                  <p:childTnLst>
                                    <p:set>
                                      <p:cBhvr>
                                        <p:cTn id="53" dur="1" fill="hold">
                                          <p:stCondLst>
                                            <p:cond delay="0"/>
                                          </p:stCondLst>
                                        </p:cTn>
                                        <p:tgtEl>
                                          <p:spTgt spid="34">
                                            <p:txEl>
                                              <p:pRg st="0" end="0"/>
                                            </p:txEl>
                                          </p:spTgt>
                                        </p:tgtEl>
                                        <p:attrNameLst>
                                          <p:attrName>style.visibility</p:attrName>
                                        </p:attrNameLst>
                                      </p:cBhvr>
                                      <p:to>
                                        <p:strVal val="visible"/>
                                      </p:to>
                                    </p:set>
                                    <p:anim calcmode="lin" valueType="num">
                                      <p:cBhvr>
                                        <p:cTn id="54" dur="400" fill="hold"/>
                                        <p:tgtEl>
                                          <p:spTgt spid="34">
                                            <p:txEl>
                                              <p:pRg st="0" end="0"/>
                                            </p:txEl>
                                          </p:spTgt>
                                        </p:tgtEl>
                                        <p:attrNameLst>
                                          <p:attrName>ppt_w</p:attrName>
                                        </p:attrNameLst>
                                      </p:cBhvr>
                                      <p:tavLst>
                                        <p:tav tm="0">
                                          <p:val>
                                            <p:fltVal val="0"/>
                                          </p:val>
                                        </p:tav>
                                        <p:tav tm="100000">
                                          <p:val>
                                            <p:strVal val="#ppt_w"/>
                                          </p:val>
                                        </p:tav>
                                      </p:tavLst>
                                    </p:anim>
                                    <p:anim calcmode="lin" valueType="num">
                                      <p:cBhvr>
                                        <p:cTn id="55" dur="400" fill="hold"/>
                                        <p:tgtEl>
                                          <p:spTgt spid="34">
                                            <p:txEl>
                                              <p:pRg st="0" end="0"/>
                                            </p:txEl>
                                          </p:spTgt>
                                        </p:tgtEl>
                                        <p:attrNameLst>
                                          <p:attrName>ppt_h</p:attrName>
                                        </p:attrNameLst>
                                      </p:cBhvr>
                                      <p:tavLst>
                                        <p:tav tm="0">
                                          <p:val>
                                            <p:fltVal val="0"/>
                                          </p:val>
                                        </p:tav>
                                        <p:tav tm="100000">
                                          <p:val>
                                            <p:strVal val="#ppt_h"/>
                                          </p:val>
                                        </p:tav>
                                      </p:tavLst>
                                    </p:anim>
                                    <p:animEffect transition="in" filter="fade">
                                      <p:cBhvr>
                                        <p:cTn id="56" dur="400"/>
                                        <p:tgtEl>
                                          <p:spTgt spid="34">
                                            <p:txEl>
                                              <p:pRg st="0" end="0"/>
                                            </p:txEl>
                                          </p:spTgt>
                                        </p:tgtEl>
                                      </p:cBhvr>
                                    </p:animEffect>
                                  </p:childTnLst>
                                </p:cTn>
                              </p:par>
                            </p:childTnLst>
                          </p:cTn>
                        </p:par>
                        <p:par>
                          <p:cTn id="57" fill="hold">
                            <p:stCondLst>
                              <p:cond delay="2500"/>
                            </p:stCondLst>
                            <p:childTnLst>
                              <p:par>
                                <p:cTn id="58" presetID="53" presetClass="entr" presetSubtype="16" fill="hold" grpId="0" nodeType="afterEffect">
                                  <p:stCondLst>
                                    <p:cond delay="0"/>
                                  </p:stCondLst>
                                  <p:childTnLst>
                                    <p:set>
                                      <p:cBhvr>
                                        <p:cTn id="59" dur="1" fill="hold">
                                          <p:stCondLst>
                                            <p:cond delay="0"/>
                                          </p:stCondLst>
                                        </p:cTn>
                                        <p:tgtEl>
                                          <p:spTgt spid="35">
                                            <p:txEl>
                                              <p:pRg st="0" end="0"/>
                                            </p:txEl>
                                          </p:spTgt>
                                        </p:tgtEl>
                                        <p:attrNameLst>
                                          <p:attrName>style.visibility</p:attrName>
                                        </p:attrNameLst>
                                      </p:cBhvr>
                                      <p:to>
                                        <p:strVal val="visible"/>
                                      </p:to>
                                    </p:set>
                                    <p:anim calcmode="lin" valueType="num">
                                      <p:cBhvr>
                                        <p:cTn id="60" dur="400" fill="hold"/>
                                        <p:tgtEl>
                                          <p:spTgt spid="35">
                                            <p:txEl>
                                              <p:pRg st="0" end="0"/>
                                            </p:txEl>
                                          </p:spTgt>
                                        </p:tgtEl>
                                        <p:attrNameLst>
                                          <p:attrName>ppt_w</p:attrName>
                                        </p:attrNameLst>
                                      </p:cBhvr>
                                      <p:tavLst>
                                        <p:tav tm="0">
                                          <p:val>
                                            <p:fltVal val="0"/>
                                          </p:val>
                                        </p:tav>
                                        <p:tav tm="100000">
                                          <p:val>
                                            <p:strVal val="#ppt_w"/>
                                          </p:val>
                                        </p:tav>
                                      </p:tavLst>
                                    </p:anim>
                                    <p:anim calcmode="lin" valueType="num">
                                      <p:cBhvr>
                                        <p:cTn id="61" dur="400" fill="hold"/>
                                        <p:tgtEl>
                                          <p:spTgt spid="35">
                                            <p:txEl>
                                              <p:pRg st="0" end="0"/>
                                            </p:txEl>
                                          </p:spTgt>
                                        </p:tgtEl>
                                        <p:attrNameLst>
                                          <p:attrName>ppt_h</p:attrName>
                                        </p:attrNameLst>
                                      </p:cBhvr>
                                      <p:tavLst>
                                        <p:tav tm="0">
                                          <p:val>
                                            <p:fltVal val="0"/>
                                          </p:val>
                                        </p:tav>
                                        <p:tav tm="100000">
                                          <p:val>
                                            <p:strVal val="#ppt_h"/>
                                          </p:val>
                                        </p:tav>
                                      </p:tavLst>
                                    </p:anim>
                                    <p:animEffect transition="in" filter="fade">
                                      <p:cBhvr>
                                        <p:cTn id="62" dur="400"/>
                                        <p:tgtEl>
                                          <p:spTgt spid="35">
                                            <p:txEl>
                                              <p:pRg st="0" end="0"/>
                                            </p:txEl>
                                          </p:spTgt>
                                        </p:tgtEl>
                                      </p:cBhvr>
                                    </p:animEffect>
                                  </p:childTnLst>
                                </p:cTn>
                              </p:par>
                            </p:childTnLst>
                          </p:cTn>
                        </p:par>
                        <p:par>
                          <p:cTn id="63" fill="hold">
                            <p:stCondLst>
                              <p:cond delay="3000"/>
                            </p:stCondLst>
                            <p:childTnLst>
                              <p:par>
                                <p:cTn id="64" presetID="53" presetClass="entr" presetSubtype="16" fill="hold" grpId="0" nodeType="afterEffect">
                                  <p:stCondLst>
                                    <p:cond delay="0"/>
                                  </p:stCondLst>
                                  <p:childTnLst>
                                    <p:set>
                                      <p:cBhvr>
                                        <p:cTn id="65" dur="1" fill="hold">
                                          <p:stCondLst>
                                            <p:cond delay="0"/>
                                          </p:stCondLst>
                                        </p:cTn>
                                        <p:tgtEl>
                                          <p:spTgt spid="36">
                                            <p:txEl>
                                              <p:pRg st="0" end="0"/>
                                            </p:txEl>
                                          </p:spTgt>
                                        </p:tgtEl>
                                        <p:attrNameLst>
                                          <p:attrName>style.visibility</p:attrName>
                                        </p:attrNameLst>
                                      </p:cBhvr>
                                      <p:to>
                                        <p:strVal val="visible"/>
                                      </p:to>
                                    </p:set>
                                    <p:anim calcmode="lin" valueType="num">
                                      <p:cBhvr>
                                        <p:cTn id="66" dur="400" fill="hold"/>
                                        <p:tgtEl>
                                          <p:spTgt spid="36">
                                            <p:txEl>
                                              <p:pRg st="0" end="0"/>
                                            </p:txEl>
                                          </p:spTgt>
                                        </p:tgtEl>
                                        <p:attrNameLst>
                                          <p:attrName>ppt_w</p:attrName>
                                        </p:attrNameLst>
                                      </p:cBhvr>
                                      <p:tavLst>
                                        <p:tav tm="0">
                                          <p:val>
                                            <p:fltVal val="0"/>
                                          </p:val>
                                        </p:tav>
                                        <p:tav tm="100000">
                                          <p:val>
                                            <p:strVal val="#ppt_w"/>
                                          </p:val>
                                        </p:tav>
                                      </p:tavLst>
                                    </p:anim>
                                    <p:anim calcmode="lin" valueType="num">
                                      <p:cBhvr>
                                        <p:cTn id="67" dur="400" fill="hold"/>
                                        <p:tgtEl>
                                          <p:spTgt spid="36">
                                            <p:txEl>
                                              <p:pRg st="0" end="0"/>
                                            </p:txEl>
                                          </p:spTgt>
                                        </p:tgtEl>
                                        <p:attrNameLst>
                                          <p:attrName>ppt_h</p:attrName>
                                        </p:attrNameLst>
                                      </p:cBhvr>
                                      <p:tavLst>
                                        <p:tav tm="0">
                                          <p:val>
                                            <p:fltVal val="0"/>
                                          </p:val>
                                        </p:tav>
                                        <p:tav tm="100000">
                                          <p:val>
                                            <p:strVal val="#ppt_h"/>
                                          </p:val>
                                        </p:tav>
                                      </p:tavLst>
                                    </p:anim>
                                    <p:animEffect transition="in" filter="fade">
                                      <p:cBhvr>
                                        <p:cTn id="68" dur="400"/>
                                        <p:tgtEl>
                                          <p:spTgt spid="36">
                                            <p:txEl>
                                              <p:pRg st="0" end="0"/>
                                            </p:txEl>
                                          </p:spTgt>
                                        </p:tgtEl>
                                      </p:cBhvr>
                                    </p:animEffect>
                                  </p:childTnLst>
                                </p:cTn>
                              </p:par>
                            </p:childTnLst>
                          </p:cTn>
                        </p:par>
                        <p:par>
                          <p:cTn id="69" fill="hold">
                            <p:stCondLst>
                              <p:cond delay="3500"/>
                            </p:stCondLst>
                            <p:childTnLst>
                              <p:par>
                                <p:cTn id="70" presetID="53" presetClass="entr" presetSubtype="16" fill="hold" grpId="0" nodeType="afterEffect">
                                  <p:stCondLst>
                                    <p:cond delay="0"/>
                                  </p:stCondLst>
                                  <p:childTnLst>
                                    <p:set>
                                      <p:cBhvr>
                                        <p:cTn id="71" dur="1" fill="hold">
                                          <p:stCondLst>
                                            <p:cond delay="0"/>
                                          </p:stCondLst>
                                        </p:cTn>
                                        <p:tgtEl>
                                          <p:spTgt spid="37">
                                            <p:txEl>
                                              <p:pRg st="0" end="0"/>
                                            </p:txEl>
                                          </p:spTgt>
                                        </p:tgtEl>
                                        <p:attrNameLst>
                                          <p:attrName>style.visibility</p:attrName>
                                        </p:attrNameLst>
                                      </p:cBhvr>
                                      <p:to>
                                        <p:strVal val="visible"/>
                                      </p:to>
                                    </p:set>
                                    <p:anim calcmode="lin" valueType="num">
                                      <p:cBhvr>
                                        <p:cTn id="72" dur="400" fill="hold"/>
                                        <p:tgtEl>
                                          <p:spTgt spid="37">
                                            <p:txEl>
                                              <p:pRg st="0" end="0"/>
                                            </p:txEl>
                                          </p:spTgt>
                                        </p:tgtEl>
                                        <p:attrNameLst>
                                          <p:attrName>ppt_w</p:attrName>
                                        </p:attrNameLst>
                                      </p:cBhvr>
                                      <p:tavLst>
                                        <p:tav tm="0">
                                          <p:val>
                                            <p:fltVal val="0"/>
                                          </p:val>
                                        </p:tav>
                                        <p:tav tm="100000">
                                          <p:val>
                                            <p:strVal val="#ppt_w"/>
                                          </p:val>
                                        </p:tav>
                                      </p:tavLst>
                                    </p:anim>
                                    <p:anim calcmode="lin" valueType="num">
                                      <p:cBhvr>
                                        <p:cTn id="73" dur="400" fill="hold"/>
                                        <p:tgtEl>
                                          <p:spTgt spid="37">
                                            <p:txEl>
                                              <p:pRg st="0" end="0"/>
                                            </p:txEl>
                                          </p:spTgt>
                                        </p:tgtEl>
                                        <p:attrNameLst>
                                          <p:attrName>ppt_h</p:attrName>
                                        </p:attrNameLst>
                                      </p:cBhvr>
                                      <p:tavLst>
                                        <p:tav tm="0">
                                          <p:val>
                                            <p:fltVal val="0"/>
                                          </p:val>
                                        </p:tav>
                                        <p:tav tm="100000">
                                          <p:val>
                                            <p:strVal val="#ppt_h"/>
                                          </p:val>
                                        </p:tav>
                                      </p:tavLst>
                                    </p:anim>
                                    <p:animEffect transition="in" filter="fade">
                                      <p:cBhvr>
                                        <p:cTn id="74" dur="400"/>
                                        <p:tgtEl>
                                          <p:spTgt spid="37">
                                            <p:txEl>
                                              <p:pRg st="0" end="0"/>
                                            </p:txEl>
                                          </p:spTgt>
                                        </p:tgtEl>
                                      </p:cBhvr>
                                    </p:animEffect>
                                  </p:childTnLst>
                                </p:cTn>
                              </p:par>
                            </p:childTnLst>
                          </p:cTn>
                        </p:par>
                        <p:par>
                          <p:cTn id="75" fill="hold">
                            <p:stCondLst>
                              <p:cond delay="4000"/>
                            </p:stCondLst>
                            <p:childTnLst>
                              <p:par>
                                <p:cTn id="76" presetID="53" presetClass="entr" presetSubtype="16" fill="hold" grpId="0" nodeType="afterEffect">
                                  <p:stCondLst>
                                    <p:cond delay="0"/>
                                  </p:stCondLst>
                                  <p:childTnLst>
                                    <p:set>
                                      <p:cBhvr>
                                        <p:cTn id="77" dur="1" fill="hold">
                                          <p:stCondLst>
                                            <p:cond delay="0"/>
                                          </p:stCondLst>
                                        </p:cTn>
                                        <p:tgtEl>
                                          <p:spTgt spid="38">
                                            <p:txEl>
                                              <p:pRg st="0" end="0"/>
                                            </p:txEl>
                                          </p:spTgt>
                                        </p:tgtEl>
                                        <p:attrNameLst>
                                          <p:attrName>style.visibility</p:attrName>
                                        </p:attrNameLst>
                                      </p:cBhvr>
                                      <p:to>
                                        <p:strVal val="visible"/>
                                      </p:to>
                                    </p:set>
                                    <p:anim calcmode="lin" valueType="num">
                                      <p:cBhvr>
                                        <p:cTn id="78" dur="400" fill="hold"/>
                                        <p:tgtEl>
                                          <p:spTgt spid="38">
                                            <p:txEl>
                                              <p:pRg st="0" end="0"/>
                                            </p:txEl>
                                          </p:spTgt>
                                        </p:tgtEl>
                                        <p:attrNameLst>
                                          <p:attrName>ppt_w</p:attrName>
                                        </p:attrNameLst>
                                      </p:cBhvr>
                                      <p:tavLst>
                                        <p:tav tm="0">
                                          <p:val>
                                            <p:fltVal val="0"/>
                                          </p:val>
                                        </p:tav>
                                        <p:tav tm="100000">
                                          <p:val>
                                            <p:strVal val="#ppt_w"/>
                                          </p:val>
                                        </p:tav>
                                      </p:tavLst>
                                    </p:anim>
                                    <p:anim calcmode="lin" valueType="num">
                                      <p:cBhvr>
                                        <p:cTn id="79" dur="400" fill="hold"/>
                                        <p:tgtEl>
                                          <p:spTgt spid="38">
                                            <p:txEl>
                                              <p:pRg st="0" end="0"/>
                                            </p:txEl>
                                          </p:spTgt>
                                        </p:tgtEl>
                                        <p:attrNameLst>
                                          <p:attrName>ppt_h</p:attrName>
                                        </p:attrNameLst>
                                      </p:cBhvr>
                                      <p:tavLst>
                                        <p:tav tm="0">
                                          <p:val>
                                            <p:fltVal val="0"/>
                                          </p:val>
                                        </p:tav>
                                        <p:tav tm="100000">
                                          <p:val>
                                            <p:strVal val="#ppt_h"/>
                                          </p:val>
                                        </p:tav>
                                      </p:tavLst>
                                    </p:anim>
                                    <p:animEffect transition="in" filter="fade">
                                      <p:cBhvr>
                                        <p:cTn id="80" dur="400"/>
                                        <p:tgtEl>
                                          <p:spTgt spid="3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build="p">
        <p:tmplLst>
          <p:tmpl lvl="1">
            <p:tnLst>
              <p:par>
                <p:cTn presetID="53" presetClass="entr" presetSubtype="16" fill="hold" nodeType="afterEffect">
                  <p:stCondLst>
                    <p:cond delay="0"/>
                  </p:stCondLst>
                  <p:childTnLst>
                    <p:set>
                      <p:cBhvr>
                        <p:cTn dur="1" fill="hold">
                          <p:stCondLst>
                            <p:cond delay="0"/>
                          </p:stCondLst>
                        </p:cTn>
                        <p:tgtEl>
                          <p:spTgt spid="31"/>
                        </p:tgtEl>
                        <p:attrNameLst>
                          <p:attrName>style.visibility</p:attrName>
                        </p:attrNameLst>
                      </p:cBhvr>
                      <p:to>
                        <p:strVal val="visible"/>
                      </p:to>
                    </p:set>
                    <p:anim calcmode="lin" valueType="num">
                      <p:cBhvr>
                        <p:cTn dur="400" fill="hold"/>
                        <p:tgtEl>
                          <p:spTgt spid="31"/>
                        </p:tgtEl>
                        <p:attrNameLst>
                          <p:attrName>ppt_w</p:attrName>
                        </p:attrNameLst>
                      </p:cBhvr>
                      <p:tavLst>
                        <p:tav tm="0">
                          <p:val>
                            <p:fltVal val="0"/>
                          </p:val>
                        </p:tav>
                        <p:tav tm="100000">
                          <p:val>
                            <p:strVal val="#ppt_w"/>
                          </p:val>
                        </p:tav>
                      </p:tavLst>
                    </p:anim>
                    <p:anim calcmode="lin" valueType="num">
                      <p:cBhvr>
                        <p:cTn dur="400" fill="hold"/>
                        <p:tgtEl>
                          <p:spTgt spid="31"/>
                        </p:tgtEl>
                        <p:attrNameLst>
                          <p:attrName>ppt_h</p:attrName>
                        </p:attrNameLst>
                      </p:cBhvr>
                      <p:tavLst>
                        <p:tav tm="0">
                          <p:val>
                            <p:fltVal val="0"/>
                          </p:val>
                        </p:tav>
                        <p:tav tm="100000">
                          <p:val>
                            <p:strVal val="#ppt_h"/>
                          </p:val>
                        </p:tav>
                      </p:tavLst>
                    </p:anim>
                    <p:animEffect transition="in" filter="fade">
                      <p:cBhvr>
                        <p:cTn dur="400"/>
                        <p:tgtEl>
                          <p:spTgt spid="31"/>
                        </p:tgtEl>
                      </p:cBhvr>
                    </p:animEffect>
                  </p:childTnLst>
                </p:cTn>
              </p:par>
            </p:tnLst>
          </p:tmpl>
        </p:tmplLst>
      </p:bldP>
      <p:bldP spid="32" grpId="0" build="p">
        <p:tmplLst>
          <p:tmpl lvl="1">
            <p:tnLst>
              <p:par>
                <p:cTn presetID="53" presetClass="entr" presetSubtype="16" fill="hold" nodeType="afterEffect">
                  <p:stCondLst>
                    <p:cond delay="0"/>
                  </p:stCondLst>
                  <p:childTnLst>
                    <p:set>
                      <p:cBhvr>
                        <p:cTn dur="1" fill="hold">
                          <p:stCondLst>
                            <p:cond delay="0"/>
                          </p:stCondLst>
                        </p:cTn>
                        <p:tgtEl>
                          <p:spTgt spid="32"/>
                        </p:tgtEl>
                        <p:attrNameLst>
                          <p:attrName>style.visibility</p:attrName>
                        </p:attrNameLst>
                      </p:cBhvr>
                      <p:to>
                        <p:strVal val="visible"/>
                      </p:to>
                    </p:set>
                    <p:anim calcmode="lin" valueType="num">
                      <p:cBhvr>
                        <p:cTn dur="400" fill="hold"/>
                        <p:tgtEl>
                          <p:spTgt spid="32"/>
                        </p:tgtEl>
                        <p:attrNameLst>
                          <p:attrName>ppt_w</p:attrName>
                        </p:attrNameLst>
                      </p:cBhvr>
                      <p:tavLst>
                        <p:tav tm="0">
                          <p:val>
                            <p:fltVal val="0"/>
                          </p:val>
                        </p:tav>
                        <p:tav tm="100000">
                          <p:val>
                            <p:strVal val="#ppt_w"/>
                          </p:val>
                        </p:tav>
                      </p:tavLst>
                    </p:anim>
                    <p:anim calcmode="lin" valueType="num">
                      <p:cBhvr>
                        <p:cTn dur="400" fill="hold"/>
                        <p:tgtEl>
                          <p:spTgt spid="32"/>
                        </p:tgtEl>
                        <p:attrNameLst>
                          <p:attrName>ppt_h</p:attrName>
                        </p:attrNameLst>
                      </p:cBhvr>
                      <p:tavLst>
                        <p:tav tm="0">
                          <p:val>
                            <p:fltVal val="0"/>
                          </p:val>
                        </p:tav>
                        <p:tav tm="100000">
                          <p:val>
                            <p:strVal val="#ppt_h"/>
                          </p:val>
                        </p:tav>
                      </p:tavLst>
                    </p:anim>
                    <p:animEffect transition="in" filter="fade">
                      <p:cBhvr>
                        <p:cTn dur="400"/>
                        <p:tgtEl>
                          <p:spTgt spid="32"/>
                        </p:tgtEl>
                      </p:cBhvr>
                    </p:animEffect>
                  </p:childTnLst>
                </p:cTn>
              </p:par>
            </p:tnLst>
          </p:tmpl>
        </p:tmplLst>
      </p:bldP>
      <p:bldP spid="33" grpId="0" build="p">
        <p:tmplLst>
          <p:tmpl lvl="1">
            <p:tnLst>
              <p:par>
                <p:cTn presetID="53" presetClass="entr" presetSubtype="16" fill="hold" nodeType="afterEffect">
                  <p:stCondLst>
                    <p:cond delay="0"/>
                  </p:stCondLst>
                  <p:childTnLst>
                    <p:set>
                      <p:cBhvr>
                        <p:cTn dur="1" fill="hold">
                          <p:stCondLst>
                            <p:cond delay="0"/>
                          </p:stCondLst>
                        </p:cTn>
                        <p:tgtEl>
                          <p:spTgt spid="33"/>
                        </p:tgtEl>
                        <p:attrNameLst>
                          <p:attrName>style.visibility</p:attrName>
                        </p:attrNameLst>
                      </p:cBhvr>
                      <p:to>
                        <p:strVal val="visible"/>
                      </p:to>
                    </p:set>
                    <p:anim calcmode="lin" valueType="num">
                      <p:cBhvr>
                        <p:cTn dur="400" fill="hold"/>
                        <p:tgtEl>
                          <p:spTgt spid="33"/>
                        </p:tgtEl>
                        <p:attrNameLst>
                          <p:attrName>ppt_w</p:attrName>
                        </p:attrNameLst>
                      </p:cBhvr>
                      <p:tavLst>
                        <p:tav tm="0">
                          <p:val>
                            <p:fltVal val="0"/>
                          </p:val>
                        </p:tav>
                        <p:tav tm="100000">
                          <p:val>
                            <p:strVal val="#ppt_w"/>
                          </p:val>
                        </p:tav>
                      </p:tavLst>
                    </p:anim>
                    <p:anim calcmode="lin" valueType="num">
                      <p:cBhvr>
                        <p:cTn dur="400" fill="hold"/>
                        <p:tgtEl>
                          <p:spTgt spid="33"/>
                        </p:tgtEl>
                        <p:attrNameLst>
                          <p:attrName>ppt_h</p:attrName>
                        </p:attrNameLst>
                      </p:cBhvr>
                      <p:tavLst>
                        <p:tav tm="0">
                          <p:val>
                            <p:fltVal val="0"/>
                          </p:val>
                        </p:tav>
                        <p:tav tm="100000">
                          <p:val>
                            <p:strVal val="#ppt_h"/>
                          </p:val>
                        </p:tav>
                      </p:tavLst>
                    </p:anim>
                    <p:animEffect transition="in" filter="fade">
                      <p:cBhvr>
                        <p:cTn dur="400"/>
                        <p:tgtEl>
                          <p:spTgt spid="33"/>
                        </p:tgtEl>
                      </p:cBhvr>
                    </p:animEffect>
                  </p:childTnLst>
                </p:cTn>
              </p:par>
            </p:tnLst>
          </p:tmpl>
        </p:tmplLst>
      </p:bldP>
      <p:bldP spid="34" grpId="0" build="p">
        <p:tmplLst>
          <p:tmpl lvl="1">
            <p:tnLst>
              <p:par>
                <p:cTn presetID="53" presetClass="entr" presetSubtype="16" fill="hold" nodeType="afterEffect">
                  <p:stCondLst>
                    <p:cond delay="0"/>
                  </p:stCondLst>
                  <p:childTnLst>
                    <p:set>
                      <p:cBhvr>
                        <p:cTn dur="1" fill="hold">
                          <p:stCondLst>
                            <p:cond delay="0"/>
                          </p:stCondLst>
                        </p:cTn>
                        <p:tgtEl>
                          <p:spTgt spid="34"/>
                        </p:tgtEl>
                        <p:attrNameLst>
                          <p:attrName>style.visibility</p:attrName>
                        </p:attrNameLst>
                      </p:cBhvr>
                      <p:to>
                        <p:strVal val="visible"/>
                      </p:to>
                    </p:set>
                    <p:anim calcmode="lin" valueType="num">
                      <p:cBhvr>
                        <p:cTn dur="400" fill="hold"/>
                        <p:tgtEl>
                          <p:spTgt spid="34"/>
                        </p:tgtEl>
                        <p:attrNameLst>
                          <p:attrName>ppt_w</p:attrName>
                        </p:attrNameLst>
                      </p:cBhvr>
                      <p:tavLst>
                        <p:tav tm="0">
                          <p:val>
                            <p:fltVal val="0"/>
                          </p:val>
                        </p:tav>
                        <p:tav tm="100000">
                          <p:val>
                            <p:strVal val="#ppt_w"/>
                          </p:val>
                        </p:tav>
                      </p:tavLst>
                    </p:anim>
                    <p:anim calcmode="lin" valueType="num">
                      <p:cBhvr>
                        <p:cTn dur="400" fill="hold"/>
                        <p:tgtEl>
                          <p:spTgt spid="34"/>
                        </p:tgtEl>
                        <p:attrNameLst>
                          <p:attrName>ppt_h</p:attrName>
                        </p:attrNameLst>
                      </p:cBhvr>
                      <p:tavLst>
                        <p:tav tm="0">
                          <p:val>
                            <p:fltVal val="0"/>
                          </p:val>
                        </p:tav>
                        <p:tav tm="100000">
                          <p:val>
                            <p:strVal val="#ppt_h"/>
                          </p:val>
                        </p:tav>
                      </p:tavLst>
                    </p:anim>
                    <p:animEffect transition="in" filter="fade">
                      <p:cBhvr>
                        <p:cTn dur="400"/>
                        <p:tgtEl>
                          <p:spTgt spid="34"/>
                        </p:tgtEl>
                      </p:cBhvr>
                    </p:animEffect>
                  </p:childTnLst>
                </p:cTn>
              </p:par>
            </p:tnLst>
          </p:tmpl>
        </p:tmplLst>
      </p:bldP>
      <p:bldP spid="35" grpId="0" build="p">
        <p:tmplLst>
          <p:tmpl lvl="1">
            <p:tnLst>
              <p:par>
                <p:cTn presetID="53" presetClass="entr" presetSubtype="16" fill="hold" nodeType="afterEffect">
                  <p:stCondLst>
                    <p:cond delay="0"/>
                  </p:stCondLst>
                  <p:childTnLst>
                    <p:set>
                      <p:cBhvr>
                        <p:cTn dur="1" fill="hold">
                          <p:stCondLst>
                            <p:cond delay="0"/>
                          </p:stCondLst>
                        </p:cTn>
                        <p:tgtEl>
                          <p:spTgt spid="35"/>
                        </p:tgtEl>
                        <p:attrNameLst>
                          <p:attrName>style.visibility</p:attrName>
                        </p:attrNameLst>
                      </p:cBhvr>
                      <p:to>
                        <p:strVal val="visible"/>
                      </p:to>
                    </p:set>
                    <p:anim calcmode="lin" valueType="num">
                      <p:cBhvr>
                        <p:cTn dur="400" fill="hold"/>
                        <p:tgtEl>
                          <p:spTgt spid="35"/>
                        </p:tgtEl>
                        <p:attrNameLst>
                          <p:attrName>ppt_w</p:attrName>
                        </p:attrNameLst>
                      </p:cBhvr>
                      <p:tavLst>
                        <p:tav tm="0">
                          <p:val>
                            <p:fltVal val="0"/>
                          </p:val>
                        </p:tav>
                        <p:tav tm="100000">
                          <p:val>
                            <p:strVal val="#ppt_w"/>
                          </p:val>
                        </p:tav>
                      </p:tavLst>
                    </p:anim>
                    <p:anim calcmode="lin" valueType="num">
                      <p:cBhvr>
                        <p:cTn dur="400" fill="hold"/>
                        <p:tgtEl>
                          <p:spTgt spid="35"/>
                        </p:tgtEl>
                        <p:attrNameLst>
                          <p:attrName>ppt_h</p:attrName>
                        </p:attrNameLst>
                      </p:cBhvr>
                      <p:tavLst>
                        <p:tav tm="0">
                          <p:val>
                            <p:fltVal val="0"/>
                          </p:val>
                        </p:tav>
                        <p:tav tm="100000">
                          <p:val>
                            <p:strVal val="#ppt_h"/>
                          </p:val>
                        </p:tav>
                      </p:tavLst>
                    </p:anim>
                    <p:animEffect transition="in" filter="fade">
                      <p:cBhvr>
                        <p:cTn dur="400"/>
                        <p:tgtEl>
                          <p:spTgt spid="35"/>
                        </p:tgtEl>
                      </p:cBhvr>
                    </p:animEffect>
                  </p:childTnLst>
                </p:cTn>
              </p:par>
            </p:tnLst>
          </p:tmpl>
        </p:tmplLst>
      </p:bldP>
      <p:bldP spid="36" grpId="0" build="p">
        <p:tmplLst>
          <p:tmpl lvl="1">
            <p:tnLst>
              <p:par>
                <p:cTn presetID="53" presetClass="entr" presetSubtype="16" fill="hold" nodeType="afterEffect">
                  <p:stCondLst>
                    <p:cond delay="0"/>
                  </p:stCondLst>
                  <p:childTnLst>
                    <p:set>
                      <p:cBhvr>
                        <p:cTn dur="1" fill="hold">
                          <p:stCondLst>
                            <p:cond delay="0"/>
                          </p:stCondLst>
                        </p:cTn>
                        <p:tgtEl>
                          <p:spTgt spid="36"/>
                        </p:tgtEl>
                        <p:attrNameLst>
                          <p:attrName>style.visibility</p:attrName>
                        </p:attrNameLst>
                      </p:cBhvr>
                      <p:to>
                        <p:strVal val="visible"/>
                      </p:to>
                    </p:set>
                    <p:anim calcmode="lin" valueType="num">
                      <p:cBhvr>
                        <p:cTn dur="400" fill="hold"/>
                        <p:tgtEl>
                          <p:spTgt spid="36"/>
                        </p:tgtEl>
                        <p:attrNameLst>
                          <p:attrName>ppt_w</p:attrName>
                        </p:attrNameLst>
                      </p:cBhvr>
                      <p:tavLst>
                        <p:tav tm="0">
                          <p:val>
                            <p:fltVal val="0"/>
                          </p:val>
                        </p:tav>
                        <p:tav tm="100000">
                          <p:val>
                            <p:strVal val="#ppt_w"/>
                          </p:val>
                        </p:tav>
                      </p:tavLst>
                    </p:anim>
                    <p:anim calcmode="lin" valueType="num">
                      <p:cBhvr>
                        <p:cTn dur="400" fill="hold"/>
                        <p:tgtEl>
                          <p:spTgt spid="36"/>
                        </p:tgtEl>
                        <p:attrNameLst>
                          <p:attrName>ppt_h</p:attrName>
                        </p:attrNameLst>
                      </p:cBhvr>
                      <p:tavLst>
                        <p:tav tm="0">
                          <p:val>
                            <p:fltVal val="0"/>
                          </p:val>
                        </p:tav>
                        <p:tav tm="100000">
                          <p:val>
                            <p:strVal val="#ppt_h"/>
                          </p:val>
                        </p:tav>
                      </p:tavLst>
                    </p:anim>
                    <p:animEffect transition="in" filter="fade">
                      <p:cBhvr>
                        <p:cTn dur="400"/>
                        <p:tgtEl>
                          <p:spTgt spid="36"/>
                        </p:tgtEl>
                      </p:cBhvr>
                    </p:animEffect>
                  </p:childTnLst>
                </p:cTn>
              </p:par>
            </p:tnLst>
          </p:tmpl>
        </p:tmplLst>
      </p:bldP>
      <p:bldP spid="37" grpId="0" build="p">
        <p:tmplLst>
          <p:tmpl lvl="1">
            <p:tnLst>
              <p:par>
                <p:cTn presetID="53" presetClass="entr" presetSubtype="16" fill="hold" nodeType="afterEffect">
                  <p:stCondLst>
                    <p:cond delay="0"/>
                  </p:stCondLst>
                  <p:childTnLst>
                    <p:set>
                      <p:cBhvr>
                        <p:cTn dur="1" fill="hold">
                          <p:stCondLst>
                            <p:cond delay="0"/>
                          </p:stCondLst>
                        </p:cTn>
                        <p:tgtEl>
                          <p:spTgt spid="37"/>
                        </p:tgtEl>
                        <p:attrNameLst>
                          <p:attrName>style.visibility</p:attrName>
                        </p:attrNameLst>
                      </p:cBhvr>
                      <p:to>
                        <p:strVal val="visible"/>
                      </p:to>
                    </p:set>
                    <p:anim calcmode="lin" valueType="num">
                      <p:cBhvr>
                        <p:cTn dur="400" fill="hold"/>
                        <p:tgtEl>
                          <p:spTgt spid="37"/>
                        </p:tgtEl>
                        <p:attrNameLst>
                          <p:attrName>ppt_w</p:attrName>
                        </p:attrNameLst>
                      </p:cBhvr>
                      <p:tavLst>
                        <p:tav tm="0">
                          <p:val>
                            <p:fltVal val="0"/>
                          </p:val>
                        </p:tav>
                        <p:tav tm="100000">
                          <p:val>
                            <p:strVal val="#ppt_w"/>
                          </p:val>
                        </p:tav>
                      </p:tavLst>
                    </p:anim>
                    <p:anim calcmode="lin" valueType="num">
                      <p:cBhvr>
                        <p:cTn dur="400" fill="hold"/>
                        <p:tgtEl>
                          <p:spTgt spid="37"/>
                        </p:tgtEl>
                        <p:attrNameLst>
                          <p:attrName>ppt_h</p:attrName>
                        </p:attrNameLst>
                      </p:cBhvr>
                      <p:tavLst>
                        <p:tav tm="0">
                          <p:val>
                            <p:fltVal val="0"/>
                          </p:val>
                        </p:tav>
                        <p:tav tm="100000">
                          <p:val>
                            <p:strVal val="#ppt_h"/>
                          </p:val>
                        </p:tav>
                      </p:tavLst>
                    </p:anim>
                    <p:animEffect transition="in" filter="fade">
                      <p:cBhvr>
                        <p:cTn dur="400"/>
                        <p:tgtEl>
                          <p:spTgt spid="37"/>
                        </p:tgtEl>
                      </p:cBhvr>
                    </p:animEffect>
                  </p:childTnLst>
                </p:cTn>
              </p:par>
            </p:tnLst>
          </p:tmpl>
        </p:tmplLst>
      </p:bldP>
      <p:bldP spid="38" grpId="0" build="p">
        <p:tmplLst>
          <p:tmpl lvl="1">
            <p:tnLst>
              <p:par>
                <p:cTn presetID="53" presetClass="entr" presetSubtype="16" fill="hold" nodeType="afterEffect">
                  <p:stCondLst>
                    <p:cond delay="0"/>
                  </p:stCondLst>
                  <p:childTnLst>
                    <p:set>
                      <p:cBhvr>
                        <p:cTn dur="1" fill="hold">
                          <p:stCondLst>
                            <p:cond delay="0"/>
                          </p:stCondLst>
                        </p:cTn>
                        <p:tgtEl>
                          <p:spTgt spid="38"/>
                        </p:tgtEl>
                        <p:attrNameLst>
                          <p:attrName>style.visibility</p:attrName>
                        </p:attrNameLst>
                      </p:cBhvr>
                      <p:to>
                        <p:strVal val="visible"/>
                      </p:to>
                    </p:set>
                    <p:anim calcmode="lin" valueType="num">
                      <p:cBhvr>
                        <p:cTn dur="400" fill="hold"/>
                        <p:tgtEl>
                          <p:spTgt spid="38"/>
                        </p:tgtEl>
                        <p:attrNameLst>
                          <p:attrName>ppt_w</p:attrName>
                        </p:attrNameLst>
                      </p:cBhvr>
                      <p:tavLst>
                        <p:tav tm="0">
                          <p:val>
                            <p:fltVal val="0"/>
                          </p:val>
                        </p:tav>
                        <p:tav tm="100000">
                          <p:val>
                            <p:strVal val="#ppt_w"/>
                          </p:val>
                        </p:tav>
                      </p:tavLst>
                    </p:anim>
                    <p:anim calcmode="lin" valueType="num">
                      <p:cBhvr>
                        <p:cTn dur="400" fill="hold"/>
                        <p:tgtEl>
                          <p:spTgt spid="38"/>
                        </p:tgtEl>
                        <p:attrNameLst>
                          <p:attrName>ppt_h</p:attrName>
                        </p:attrNameLst>
                      </p:cBhvr>
                      <p:tavLst>
                        <p:tav tm="0">
                          <p:val>
                            <p:fltVal val="0"/>
                          </p:val>
                        </p:tav>
                        <p:tav tm="100000">
                          <p:val>
                            <p:strVal val="#ppt_h"/>
                          </p:val>
                        </p:tav>
                      </p:tavLst>
                    </p:anim>
                    <p:animEffect transition="in" filter="fade">
                      <p:cBhvr>
                        <p:cTn dur="400"/>
                        <p:tgtEl>
                          <p:spTgt spid="38"/>
                        </p:tgtEl>
                      </p:cBhvr>
                    </p:animEffect>
                  </p:childTnLst>
                </p:cTn>
              </p:par>
            </p:tnLst>
          </p:tmpl>
        </p:tmplLst>
      </p:b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4" name="Rounded Rectangle 53"/>
          <p:cNvSpPr/>
          <p:nvPr/>
        </p:nvSpPr>
        <p:spPr>
          <a:xfrm>
            <a:off x="8637595" y="2670952"/>
            <a:ext cx="2557371" cy="3642617"/>
          </a:xfrm>
          <a:prstGeom prst="roundRect">
            <a:avLst>
              <a:gd name="adj" fmla="val 11205"/>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5" dirty="0">
              <a:latin typeface="微软雅黑" panose="020B0503020204020204" pitchFamily="34" charset="-122"/>
              <a:ea typeface="微软雅黑" panose="020B0503020204020204" pitchFamily="34" charset="-122"/>
              <a:cs typeface="+mn-ea"/>
              <a:sym typeface="+mn-lt"/>
            </a:endParaRPr>
          </a:p>
        </p:txBody>
      </p:sp>
      <p:grpSp>
        <p:nvGrpSpPr>
          <p:cNvPr id="6" name="Group 59"/>
          <p:cNvGrpSpPr/>
          <p:nvPr/>
        </p:nvGrpSpPr>
        <p:grpSpPr>
          <a:xfrm>
            <a:off x="6087471" y="2670952"/>
            <a:ext cx="2864567" cy="3642617"/>
            <a:chOff x="4565600" y="1016361"/>
            <a:chExt cx="2148705" cy="2731963"/>
          </a:xfrm>
        </p:grpSpPr>
        <p:grpSp>
          <p:nvGrpSpPr>
            <p:cNvPr id="7" name="Group 56"/>
            <p:cNvGrpSpPr/>
            <p:nvPr/>
          </p:nvGrpSpPr>
          <p:grpSpPr>
            <a:xfrm>
              <a:off x="4565600" y="1016361"/>
              <a:ext cx="2148705" cy="2731963"/>
              <a:chOff x="4565600" y="1016361"/>
              <a:chExt cx="2148705" cy="2731963"/>
            </a:xfrm>
          </p:grpSpPr>
          <p:sp>
            <p:nvSpPr>
              <p:cNvPr id="9" name="Rounded Rectangle 51"/>
              <p:cNvSpPr/>
              <p:nvPr/>
            </p:nvSpPr>
            <p:spPr>
              <a:xfrm>
                <a:off x="4565600" y="1016361"/>
                <a:ext cx="1918277" cy="2731963"/>
              </a:xfrm>
              <a:prstGeom prst="roundRect">
                <a:avLst>
                  <a:gd name="adj" fmla="val 11205"/>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5" dirty="0">
                  <a:solidFill>
                    <a:schemeClr val="accent1"/>
                  </a:solidFill>
                  <a:latin typeface="微软雅黑" panose="020B0503020204020204" pitchFamily="34" charset="-122"/>
                  <a:ea typeface="微软雅黑" panose="020B0503020204020204" pitchFamily="34" charset="-122"/>
                  <a:cs typeface="+mn-ea"/>
                  <a:sym typeface="+mn-lt"/>
                </a:endParaRPr>
              </a:p>
            </p:txBody>
          </p:sp>
          <p:sp>
            <p:nvSpPr>
              <p:cNvPr id="10" name="Isosceles Triangle 47"/>
              <p:cNvSpPr/>
              <p:nvPr/>
            </p:nvSpPr>
            <p:spPr>
              <a:xfrm rot="5400000">
                <a:off x="6351188" y="2267128"/>
                <a:ext cx="495806" cy="230428"/>
              </a:xfrm>
              <a:prstGeom prst="triangle">
                <a:avLst>
                  <a:gd name="adj" fmla="val 50000"/>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5" dirty="0">
                  <a:latin typeface="微软雅黑" panose="020B0503020204020204" pitchFamily="34" charset="-122"/>
                  <a:ea typeface="微软雅黑" panose="020B0503020204020204" pitchFamily="34" charset="-122"/>
                  <a:cs typeface="+mn-ea"/>
                  <a:sym typeface="+mn-lt"/>
                </a:endParaRPr>
              </a:p>
            </p:txBody>
          </p:sp>
        </p:grpSp>
        <p:sp>
          <p:nvSpPr>
            <p:cNvPr id="8" name="Oval 43"/>
            <p:cNvSpPr/>
            <p:nvPr/>
          </p:nvSpPr>
          <p:spPr>
            <a:xfrm>
              <a:off x="4998238" y="1319774"/>
              <a:ext cx="1053000" cy="1053000"/>
            </a:xfrm>
            <a:prstGeom prst="ellipse">
              <a:avLst/>
            </a:prstGeom>
            <a:blipFill>
              <a:blip r:embed="rId2" cstate="print">
                <a:grayscl/>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265" dirty="0">
                <a:solidFill>
                  <a:schemeClr val="accent3"/>
                </a:solidFill>
                <a:latin typeface="微软雅黑" panose="020B0503020204020204" pitchFamily="34" charset="-122"/>
                <a:ea typeface="微软雅黑" panose="020B0503020204020204" pitchFamily="34" charset="-122"/>
                <a:cs typeface="+mn-ea"/>
                <a:sym typeface="+mn-lt"/>
              </a:endParaRPr>
            </a:p>
          </p:txBody>
        </p:sp>
      </p:grpSp>
      <p:cxnSp>
        <p:nvCxnSpPr>
          <p:cNvPr id="11" name="Straight Connector 25"/>
          <p:cNvCxnSpPr/>
          <p:nvPr/>
        </p:nvCxnSpPr>
        <p:spPr>
          <a:xfrm>
            <a:off x="1043633" y="2514191"/>
            <a:ext cx="10104736" cy="0"/>
          </a:xfrm>
          <a:prstGeom prst="line">
            <a:avLst/>
          </a:prstGeom>
          <a:ln w="19050">
            <a:solidFill>
              <a:schemeClr val="bg1">
                <a:lumMod val="50000"/>
              </a:schemeClr>
            </a:solidFill>
            <a:prstDash val="sysDot"/>
            <a:headEnd type="none"/>
            <a:tailEnd type="none"/>
          </a:ln>
        </p:spPr>
        <p:style>
          <a:lnRef idx="1">
            <a:schemeClr val="accent1"/>
          </a:lnRef>
          <a:fillRef idx="0">
            <a:schemeClr val="accent1"/>
          </a:fillRef>
          <a:effectRef idx="0">
            <a:schemeClr val="accent1"/>
          </a:effectRef>
          <a:fontRef idx="minor">
            <a:schemeClr val="tx1"/>
          </a:fontRef>
        </p:style>
      </p:cxnSp>
      <p:grpSp>
        <p:nvGrpSpPr>
          <p:cNvPr id="12" name="Group 58"/>
          <p:cNvGrpSpPr/>
          <p:nvPr/>
        </p:nvGrpSpPr>
        <p:grpSpPr>
          <a:xfrm>
            <a:off x="3537722" y="2670952"/>
            <a:ext cx="2864567" cy="3642617"/>
            <a:chOff x="2653038" y="1016361"/>
            <a:chExt cx="2148705" cy="2731963"/>
          </a:xfrm>
        </p:grpSpPr>
        <p:grpSp>
          <p:nvGrpSpPr>
            <p:cNvPr id="13" name="Group 55"/>
            <p:cNvGrpSpPr/>
            <p:nvPr/>
          </p:nvGrpSpPr>
          <p:grpSpPr>
            <a:xfrm>
              <a:off x="2653038" y="1016361"/>
              <a:ext cx="2148705" cy="2731963"/>
              <a:chOff x="2653038" y="1016361"/>
              <a:chExt cx="2148705" cy="2731963"/>
            </a:xfrm>
          </p:grpSpPr>
          <p:sp>
            <p:nvSpPr>
              <p:cNvPr id="15" name="Rounded Rectangle 50"/>
              <p:cNvSpPr/>
              <p:nvPr/>
            </p:nvSpPr>
            <p:spPr>
              <a:xfrm>
                <a:off x="2653038" y="1016361"/>
                <a:ext cx="1918277" cy="2731963"/>
              </a:xfrm>
              <a:prstGeom prst="roundRect">
                <a:avLst>
                  <a:gd name="adj" fmla="val 11205"/>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5" dirty="0">
                  <a:latin typeface="微软雅黑" panose="020B0503020204020204" pitchFamily="34" charset="-122"/>
                  <a:ea typeface="微软雅黑" panose="020B0503020204020204" pitchFamily="34" charset="-122"/>
                  <a:cs typeface="+mn-ea"/>
                  <a:sym typeface="+mn-lt"/>
                </a:endParaRPr>
              </a:p>
            </p:txBody>
          </p:sp>
          <p:sp>
            <p:nvSpPr>
              <p:cNvPr id="16" name="Isosceles Triangle 46"/>
              <p:cNvSpPr/>
              <p:nvPr/>
            </p:nvSpPr>
            <p:spPr>
              <a:xfrm rot="5400000">
                <a:off x="4438626" y="2267128"/>
                <a:ext cx="495806" cy="230428"/>
              </a:xfrm>
              <a:prstGeom prst="triangle">
                <a:avLst>
                  <a:gd name="adj" fmla="val 50000"/>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5" dirty="0">
                  <a:latin typeface="微软雅黑" panose="020B0503020204020204" pitchFamily="34" charset="-122"/>
                  <a:ea typeface="微软雅黑" panose="020B0503020204020204" pitchFamily="34" charset="-122"/>
                  <a:cs typeface="+mn-ea"/>
                  <a:sym typeface="+mn-lt"/>
                </a:endParaRPr>
              </a:p>
            </p:txBody>
          </p:sp>
        </p:grpSp>
        <p:sp>
          <p:nvSpPr>
            <p:cNvPr id="14" name="Oval 33"/>
            <p:cNvSpPr/>
            <p:nvPr/>
          </p:nvSpPr>
          <p:spPr>
            <a:xfrm>
              <a:off x="3085676" y="1319774"/>
              <a:ext cx="1053000" cy="1053000"/>
            </a:xfrm>
            <a:prstGeom prst="ellipse">
              <a:avLst/>
            </a:prstGeom>
            <a:blipFill>
              <a:blip r:embed="rId3" cstate="print">
                <a:grayscl/>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4265" dirty="0">
                <a:solidFill>
                  <a:schemeClr val="bg2"/>
                </a:solidFill>
                <a:latin typeface="微软雅黑" panose="020B0503020204020204" pitchFamily="34" charset="-122"/>
                <a:ea typeface="微软雅黑" panose="020B0503020204020204" pitchFamily="34" charset="-122"/>
                <a:cs typeface="+mn-ea"/>
                <a:sym typeface="+mn-lt"/>
              </a:endParaRPr>
            </a:p>
          </p:txBody>
        </p:sp>
      </p:grpSp>
      <p:grpSp>
        <p:nvGrpSpPr>
          <p:cNvPr id="18" name="Group 54"/>
          <p:cNvGrpSpPr/>
          <p:nvPr/>
        </p:nvGrpSpPr>
        <p:grpSpPr>
          <a:xfrm>
            <a:off x="989151" y="2670952"/>
            <a:ext cx="2864568" cy="3642617"/>
            <a:chOff x="741363" y="1016361"/>
            <a:chExt cx="2148706" cy="2731963"/>
          </a:xfrm>
        </p:grpSpPr>
        <p:sp>
          <p:nvSpPr>
            <p:cNvPr id="20" name="Rounded Rectangle 49"/>
            <p:cNvSpPr/>
            <p:nvPr/>
          </p:nvSpPr>
          <p:spPr>
            <a:xfrm>
              <a:off x="741363" y="1016361"/>
              <a:ext cx="1918277" cy="2731963"/>
            </a:xfrm>
            <a:prstGeom prst="roundRect">
              <a:avLst>
                <a:gd name="adj" fmla="val 11205"/>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5" dirty="0">
                <a:latin typeface="微软雅黑" panose="020B0503020204020204" pitchFamily="34" charset="-122"/>
                <a:ea typeface="微软雅黑" panose="020B0503020204020204" pitchFamily="34" charset="-122"/>
                <a:cs typeface="+mn-ea"/>
                <a:sym typeface="+mn-lt"/>
              </a:endParaRPr>
            </a:p>
          </p:txBody>
        </p:sp>
        <p:sp>
          <p:nvSpPr>
            <p:cNvPr id="21" name="Isosceles Triangle 45"/>
            <p:cNvSpPr/>
            <p:nvPr/>
          </p:nvSpPr>
          <p:spPr>
            <a:xfrm rot="5400000">
              <a:off x="2526952" y="2267128"/>
              <a:ext cx="495806" cy="230428"/>
            </a:xfrm>
            <a:prstGeom prst="triangle">
              <a:avLst>
                <a:gd name="adj" fmla="val 50000"/>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555" dirty="0">
                <a:latin typeface="微软雅黑" panose="020B0503020204020204" pitchFamily="34" charset="-122"/>
                <a:ea typeface="微软雅黑" panose="020B0503020204020204" pitchFamily="34" charset="-122"/>
                <a:cs typeface="+mn-ea"/>
                <a:sym typeface="+mn-lt"/>
              </a:endParaRPr>
            </a:p>
          </p:txBody>
        </p:sp>
      </p:grpSp>
      <p:sp>
        <p:nvSpPr>
          <p:cNvPr id="22" name="矩形 21"/>
          <p:cNvSpPr>
            <a:spLocks noChangeArrowheads="1"/>
          </p:cNvSpPr>
          <p:nvPr/>
        </p:nvSpPr>
        <p:spPr bwMode="auto">
          <a:xfrm>
            <a:off x="989152" y="1478379"/>
            <a:ext cx="10159219" cy="9325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gn="ctr">
              <a:lnSpc>
                <a:spcPct val="130000"/>
              </a:lnSpc>
              <a:spcBef>
                <a:spcPct val="0"/>
              </a:spcBef>
              <a:buNone/>
            </a:pPr>
            <a:r>
              <a:rPr lang="zh-CN" altLang="en-US" sz="1400" dirty="0">
                <a:solidFill>
                  <a:schemeClr val="tx1">
                    <a:lumMod val="65000"/>
                    <a:lumOff val="35000"/>
                  </a:schemeClr>
                </a:solidFill>
                <a:cs typeface="+mn-ea"/>
                <a:sym typeface="+mn-lt"/>
              </a:rPr>
              <a:t>在此录入上述图表的综合描述说明，在此录入上述图表的综合描述说明，在此录入上述图表的综合描述说明，在此录入上述图表的综合描述说明。在此录入上述图表的综合描述说明，在此录入上述图表的描述说明，在此录入上述图表的综合描述说明，在此录入上述图表的综合描述说明。</a:t>
            </a:r>
          </a:p>
        </p:txBody>
      </p:sp>
      <p:sp>
        <p:nvSpPr>
          <p:cNvPr id="23" name="矩形 22"/>
          <p:cNvSpPr/>
          <p:nvPr/>
        </p:nvSpPr>
        <p:spPr>
          <a:xfrm>
            <a:off x="1747918" y="4689731"/>
            <a:ext cx="1031033" cy="430879"/>
          </a:xfrm>
          <a:prstGeom prst="rect">
            <a:avLst/>
          </a:prstGeom>
        </p:spPr>
        <p:txBody>
          <a:bodyPr wrap="none" lIns="91431" tIns="45716" rIns="91431" bIns="45716">
            <a:spAutoFit/>
          </a:bodyPr>
          <a:lstStyle/>
          <a:p>
            <a:pPr algn="ctr"/>
            <a:r>
              <a:rPr lang="zh-CN" altLang="en-US" sz="2200" b="1" dirty="0">
                <a:solidFill>
                  <a:schemeClr val="bg1">
                    <a:lumMod val="95000"/>
                  </a:schemeClr>
                </a:solidFill>
                <a:latin typeface="微软雅黑" panose="020B0503020204020204" pitchFamily="34" charset="-122"/>
                <a:ea typeface="微软雅黑" panose="020B0503020204020204" pitchFamily="34" charset="-122"/>
                <a:cs typeface="+mn-ea"/>
                <a:sym typeface="+mn-lt"/>
              </a:rPr>
              <a:t>季度一</a:t>
            </a:r>
            <a:endParaRPr lang="en-US" altLang="zh-CN" sz="2200" b="1" dirty="0">
              <a:solidFill>
                <a:schemeClr val="bg1">
                  <a:lumMod val="95000"/>
                </a:schemeClr>
              </a:solidFill>
              <a:latin typeface="微软雅黑" panose="020B0503020204020204" pitchFamily="34" charset="-122"/>
              <a:ea typeface="微软雅黑" panose="020B0503020204020204" pitchFamily="34" charset="-122"/>
              <a:cs typeface="+mn-ea"/>
              <a:sym typeface="+mn-lt"/>
            </a:endParaRPr>
          </a:p>
        </p:txBody>
      </p:sp>
      <p:sp>
        <p:nvSpPr>
          <p:cNvPr id="24" name="矩形 47"/>
          <p:cNvSpPr>
            <a:spLocks noChangeArrowheads="1"/>
          </p:cNvSpPr>
          <p:nvPr/>
        </p:nvSpPr>
        <p:spPr bwMode="auto">
          <a:xfrm>
            <a:off x="1149559" y="5183489"/>
            <a:ext cx="2227755" cy="812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gn="ctr">
              <a:lnSpc>
                <a:spcPct val="120000"/>
              </a:lnSpc>
              <a:spcBef>
                <a:spcPct val="0"/>
              </a:spcBef>
              <a:buNone/>
            </a:pPr>
            <a:r>
              <a:rPr lang="zh-CN" altLang="en-US" sz="1300" dirty="0">
                <a:solidFill>
                  <a:schemeClr val="bg1">
                    <a:lumMod val="95000"/>
                  </a:schemeClr>
                </a:solidFill>
                <a:cs typeface="+mn-ea"/>
                <a:sym typeface="+mn-lt"/>
              </a:rPr>
              <a:t>在此录入上述图表的综合描述说明，在此录入上述图表的综合描述说明。</a:t>
            </a:r>
          </a:p>
        </p:txBody>
      </p:sp>
      <p:sp>
        <p:nvSpPr>
          <p:cNvPr id="25" name="矩形 24"/>
          <p:cNvSpPr/>
          <p:nvPr/>
        </p:nvSpPr>
        <p:spPr>
          <a:xfrm>
            <a:off x="4300074" y="4689731"/>
            <a:ext cx="1031033" cy="430879"/>
          </a:xfrm>
          <a:prstGeom prst="rect">
            <a:avLst/>
          </a:prstGeom>
        </p:spPr>
        <p:txBody>
          <a:bodyPr wrap="none" lIns="91431" tIns="45716" rIns="91431" bIns="45716">
            <a:spAutoFit/>
          </a:bodyPr>
          <a:lstStyle/>
          <a:p>
            <a:pPr algn="ctr"/>
            <a:r>
              <a:rPr lang="zh-CN" altLang="en-US" sz="2200" b="1" dirty="0">
                <a:solidFill>
                  <a:schemeClr val="bg1">
                    <a:lumMod val="95000"/>
                  </a:schemeClr>
                </a:solidFill>
                <a:latin typeface="微软雅黑" panose="020B0503020204020204" pitchFamily="34" charset="-122"/>
                <a:ea typeface="微软雅黑" panose="020B0503020204020204" pitchFamily="34" charset="-122"/>
                <a:cs typeface="+mn-ea"/>
                <a:sym typeface="+mn-lt"/>
              </a:rPr>
              <a:t>季度二</a:t>
            </a:r>
            <a:endParaRPr lang="en-US" altLang="zh-CN" sz="2200" b="1" dirty="0">
              <a:solidFill>
                <a:schemeClr val="bg1">
                  <a:lumMod val="95000"/>
                </a:schemeClr>
              </a:solidFill>
              <a:latin typeface="微软雅黑" panose="020B0503020204020204" pitchFamily="34" charset="-122"/>
              <a:ea typeface="微软雅黑" panose="020B0503020204020204" pitchFamily="34" charset="-122"/>
              <a:cs typeface="+mn-ea"/>
              <a:sym typeface="+mn-lt"/>
            </a:endParaRPr>
          </a:p>
        </p:txBody>
      </p:sp>
      <p:sp>
        <p:nvSpPr>
          <p:cNvPr id="26" name="矩形 47"/>
          <p:cNvSpPr>
            <a:spLocks noChangeArrowheads="1"/>
          </p:cNvSpPr>
          <p:nvPr/>
        </p:nvSpPr>
        <p:spPr bwMode="auto">
          <a:xfrm>
            <a:off x="3701715" y="5183489"/>
            <a:ext cx="2227755" cy="812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gn="ctr">
              <a:lnSpc>
                <a:spcPct val="120000"/>
              </a:lnSpc>
              <a:spcBef>
                <a:spcPct val="0"/>
              </a:spcBef>
              <a:buNone/>
            </a:pPr>
            <a:r>
              <a:rPr lang="zh-CN" altLang="en-US" sz="1300" dirty="0">
                <a:solidFill>
                  <a:schemeClr val="bg1">
                    <a:lumMod val="95000"/>
                  </a:schemeClr>
                </a:solidFill>
                <a:cs typeface="+mn-ea"/>
                <a:sym typeface="+mn-lt"/>
              </a:rPr>
              <a:t>在此录入上述图表的综合描述说明，在此录入上述图表的综合描述说明。</a:t>
            </a:r>
          </a:p>
        </p:txBody>
      </p:sp>
      <p:sp>
        <p:nvSpPr>
          <p:cNvPr id="27" name="矩形 26"/>
          <p:cNvSpPr/>
          <p:nvPr/>
        </p:nvSpPr>
        <p:spPr>
          <a:xfrm>
            <a:off x="9404386" y="4689731"/>
            <a:ext cx="1031033" cy="430879"/>
          </a:xfrm>
          <a:prstGeom prst="rect">
            <a:avLst/>
          </a:prstGeom>
        </p:spPr>
        <p:txBody>
          <a:bodyPr wrap="none" lIns="91431" tIns="45716" rIns="91431" bIns="45716">
            <a:spAutoFit/>
          </a:bodyPr>
          <a:lstStyle/>
          <a:p>
            <a:pPr algn="ctr"/>
            <a:r>
              <a:rPr lang="zh-CN" altLang="en-US" sz="2200" b="1" dirty="0">
                <a:solidFill>
                  <a:schemeClr val="bg1">
                    <a:lumMod val="95000"/>
                  </a:schemeClr>
                </a:solidFill>
                <a:latin typeface="微软雅黑" panose="020B0503020204020204" pitchFamily="34" charset="-122"/>
                <a:ea typeface="微软雅黑" panose="020B0503020204020204" pitchFamily="34" charset="-122"/>
                <a:cs typeface="+mn-ea"/>
                <a:sym typeface="+mn-lt"/>
              </a:rPr>
              <a:t>季度四</a:t>
            </a:r>
            <a:endParaRPr lang="en-US" altLang="zh-CN" sz="2200" b="1" dirty="0">
              <a:solidFill>
                <a:schemeClr val="bg1">
                  <a:lumMod val="95000"/>
                </a:schemeClr>
              </a:solidFill>
              <a:latin typeface="微软雅黑" panose="020B0503020204020204" pitchFamily="34" charset="-122"/>
              <a:ea typeface="微软雅黑" panose="020B0503020204020204" pitchFamily="34" charset="-122"/>
              <a:cs typeface="+mn-ea"/>
              <a:sym typeface="+mn-lt"/>
            </a:endParaRPr>
          </a:p>
        </p:txBody>
      </p:sp>
      <p:sp>
        <p:nvSpPr>
          <p:cNvPr id="28" name="矩形 47"/>
          <p:cNvSpPr>
            <a:spLocks noChangeArrowheads="1"/>
          </p:cNvSpPr>
          <p:nvPr/>
        </p:nvSpPr>
        <p:spPr bwMode="auto">
          <a:xfrm>
            <a:off x="8806025" y="5183489"/>
            <a:ext cx="2227755" cy="812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gn="ctr">
              <a:lnSpc>
                <a:spcPct val="120000"/>
              </a:lnSpc>
              <a:spcBef>
                <a:spcPct val="0"/>
              </a:spcBef>
              <a:buNone/>
            </a:pPr>
            <a:r>
              <a:rPr lang="zh-CN" altLang="en-US" sz="1300" dirty="0">
                <a:solidFill>
                  <a:schemeClr val="bg1">
                    <a:lumMod val="95000"/>
                  </a:schemeClr>
                </a:solidFill>
                <a:cs typeface="+mn-ea"/>
                <a:sym typeface="+mn-lt"/>
              </a:rPr>
              <a:t>在此录入上述图表的综合描述说明，在此录入上述图表的综合描述说明。</a:t>
            </a:r>
          </a:p>
        </p:txBody>
      </p:sp>
      <p:sp>
        <p:nvSpPr>
          <p:cNvPr id="29" name="矩形 28"/>
          <p:cNvSpPr/>
          <p:nvPr/>
        </p:nvSpPr>
        <p:spPr>
          <a:xfrm>
            <a:off x="6852230" y="4689731"/>
            <a:ext cx="1031033" cy="430879"/>
          </a:xfrm>
          <a:prstGeom prst="rect">
            <a:avLst/>
          </a:prstGeom>
        </p:spPr>
        <p:txBody>
          <a:bodyPr wrap="none" lIns="91431" tIns="45716" rIns="91431" bIns="45716">
            <a:spAutoFit/>
          </a:bodyPr>
          <a:lstStyle/>
          <a:p>
            <a:pPr algn="ctr"/>
            <a:r>
              <a:rPr lang="zh-CN" altLang="en-US" sz="2200" b="1" dirty="0">
                <a:solidFill>
                  <a:schemeClr val="bg1">
                    <a:lumMod val="95000"/>
                  </a:schemeClr>
                </a:solidFill>
                <a:latin typeface="微软雅黑" panose="020B0503020204020204" pitchFamily="34" charset="-122"/>
                <a:ea typeface="微软雅黑" panose="020B0503020204020204" pitchFamily="34" charset="-122"/>
                <a:cs typeface="+mn-ea"/>
                <a:sym typeface="+mn-lt"/>
              </a:rPr>
              <a:t>季度三</a:t>
            </a:r>
            <a:endParaRPr lang="en-US" altLang="zh-CN" sz="2200" b="1" dirty="0">
              <a:solidFill>
                <a:schemeClr val="bg1">
                  <a:lumMod val="95000"/>
                </a:schemeClr>
              </a:solidFill>
              <a:latin typeface="微软雅黑" panose="020B0503020204020204" pitchFamily="34" charset="-122"/>
              <a:ea typeface="微软雅黑" panose="020B0503020204020204" pitchFamily="34" charset="-122"/>
              <a:cs typeface="+mn-ea"/>
              <a:sym typeface="+mn-lt"/>
            </a:endParaRPr>
          </a:p>
        </p:txBody>
      </p:sp>
      <p:sp>
        <p:nvSpPr>
          <p:cNvPr id="30" name="矩形 47"/>
          <p:cNvSpPr>
            <a:spLocks noChangeArrowheads="1"/>
          </p:cNvSpPr>
          <p:nvPr/>
        </p:nvSpPr>
        <p:spPr bwMode="auto">
          <a:xfrm>
            <a:off x="6253869" y="5183489"/>
            <a:ext cx="2227755" cy="812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31" tIns="45716" rIns="91431" bIns="45716">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charset="0"/>
              </a:defRPr>
            </a:lvl9pPr>
          </a:lstStyle>
          <a:p>
            <a:pPr algn="ctr">
              <a:lnSpc>
                <a:spcPct val="120000"/>
              </a:lnSpc>
              <a:spcBef>
                <a:spcPct val="0"/>
              </a:spcBef>
              <a:buNone/>
            </a:pPr>
            <a:r>
              <a:rPr lang="zh-CN" altLang="en-US" sz="1300" dirty="0">
                <a:solidFill>
                  <a:schemeClr val="bg1">
                    <a:lumMod val="95000"/>
                  </a:schemeClr>
                </a:solidFill>
                <a:cs typeface="+mn-ea"/>
                <a:sym typeface="+mn-lt"/>
              </a:rPr>
              <a:t>在此录入上述图表的综合描述说明，在此录入上述图表的综合描述说明。</a:t>
            </a:r>
          </a:p>
        </p:txBody>
      </p:sp>
      <p:pic>
        <p:nvPicPr>
          <p:cNvPr id="31" name="图片 30"/>
          <p:cNvPicPr>
            <a:picLocks/>
          </p:cNvPicPr>
          <p:nvPr/>
        </p:nvPicPr>
        <p:blipFill>
          <a:blip r:embed="rId4">
            <a:duotone>
              <a:prstClr val="black"/>
              <a:schemeClr val="bg2">
                <a:tint val="45000"/>
                <a:satMod val="400000"/>
              </a:schemeClr>
            </a:duotone>
          </a:blip>
          <a:stretch>
            <a:fillRect/>
          </a:stretch>
        </p:blipFill>
        <p:spPr>
          <a:xfrm>
            <a:off x="1569660" y="3075503"/>
            <a:ext cx="1404000" cy="1404000"/>
          </a:xfrm>
          <a:prstGeom prst="ellipse">
            <a:avLst/>
          </a:prstGeom>
        </p:spPr>
      </p:pic>
      <p:pic>
        <p:nvPicPr>
          <p:cNvPr id="33" name="图片 32"/>
          <p:cNvPicPr>
            <a:picLocks/>
          </p:cNvPicPr>
          <p:nvPr/>
        </p:nvPicPr>
        <p:blipFill>
          <a:blip r:embed="rId5">
            <a:duotone>
              <a:prstClr val="black"/>
              <a:schemeClr val="bg1">
                <a:lumMod val="95000"/>
                <a:tint val="45000"/>
                <a:satMod val="400000"/>
              </a:schemeClr>
            </a:duotone>
          </a:blip>
          <a:stretch>
            <a:fillRect/>
          </a:stretch>
        </p:blipFill>
        <p:spPr>
          <a:xfrm>
            <a:off x="9206567" y="3075503"/>
            <a:ext cx="1404000" cy="1404000"/>
          </a:xfrm>
          <a:prstGeom prst="ellipse">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barn(outVertical)">
                                      <p:cBhvr>
                                        <p:cTn id="7" dur="500"/>
                                        <p:tgtEl>
                                          <p:spTgt spid="22"/>
                                        </p:tgtEl>
                                      </p:cBhvr>
                                    </p:animEffect>
                                  </p:childTnLst>
                                </p:cTn>
                              </p:par>
                            </p:childTnLst>
                          </p:cTn>
                        </p:par>
                        <p:par>
                          <p:cTn id="8" fill="hold">
                            <p:stCondLst>
                              <p:cond delay="500"/>
                            </p:stCondLst>
                            <p:childTnLst>
                              <p:par>
                                <p:cTn id="9" presetID="18" presetClass="entr" presetSubtype="3" fill="hold" nodeType="afterEffect">
                                  <p:stCondLst>
                                    <p:cond delay="0"/>
                                  </p:stCondLst>
                                  <p:childTnLst>
                                    <p:set>
                                      <p:cBhvr>
                                        <p:cTn id="10" dur="1" fill="hold">
                                          <p:stCondLst>
                                            <p:cond delay="0"/>
                                          </p:stCondLst>
                                        </p:cTn>
                                        <p:tgtEl>
                                          <p:spTgt spid="11"/>
                                        </p:tgtEl>
                                        <p:attrNameLst>
                                          <p:attrName>style.visibility</p:attrName>
                                        </p:attrNameLst>
                                      </p:cBhvr>
                                      <p:to>
                                        <p:strVal val="visible"/>
                                      </p:to>
                                    </p:set>
                                    <p:animEffect transition="in" filter="strips(upRight)">
                                      <p:cBhvr>
                                        <p:cTn id="11" dur="500"/>
                                        <p:tgtEl>
                                          <p:spTgt spid="11"/>
                                        </p:tgtEl>
                                      </p:cBhvr>
                                    </p:animEffect>
                                  </p:childTnLst>
                                </p:cTn>
                              </p:par>
                            </p:childTnLst>
                          </p:cTn>
                        </p:par>
                        <p:par>
                          <p:cTn id="12" fill="hold">
                            <p:stCondLst>
                              <p:cond delay="1000"/>
                            </p:stCondLst>
                            <p:childTnLst>
                              <p:par>
                                <p:cTn id="13" presetID="14" presetClass="entr" presetSubtype="10" fill="hold" grpId="0" nodeType="after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randombar(horizontal)">
                                      <p:cBhvr>
                                        <p:cTn id="15" dur="500"/>
                                        <p:tgtEl>
                                          <p:spTgt spid="23"/>
                                        </p:tgtEl>
                                      </p:cBhvr>
                                    </p:animEffect>
                                  </p:childTnLst>
                                </p:cTn>
                              </p:par>
                              <p:par>
                                <p:cTn id="16" presetID="14" presetClass="entr" presetSubtype="10" fill="hold" grpId="0" nodeType="withEffect">
                                  <p:stCondLst>
                                    <p:cond delay="0"/>
                                  </p:stCondLst>
                                  <p:childTnLst>
                                    <p:set>
                                      <p:cBhvr>
                                        <p:cTn id="17" dur="1" fill="hold">
                                          <p:stCondLst>
                                            <p:cond delay="0"/>
                                          </p:stCondLst>
                                        </p:cTn>
                                        <p:tgtEl>
                                          <p:spTgt spid="24"/>
                                        </p:tgtEl>
                                        <p:attrNameLst>
                                          <p:attrName>style.visibility</p:attrName>
                                        </p:attrNameLst>
                                      </p:cBhvr>
                                      <p:to>
                                        <p:strVal val="visible"/>
                                      </p:to>
                                    </p:set>
                                    <p:animEffect transition="in" filter="randombar(horizontal)">
                                      <p:cBhvr>
                                        <p:cTn id="18" dur="500"/>
                                        <p:tgtEl>
                                          <p:spTgt spid="24"/>
                                        </p:tgtEl>
                                      </p:cBhvr>
                                    </p:animEffect>
                                  </p:childTnLst>
                                </p:cTn>
                              </p:par>
                            </p:childTnLst>
                          </p:cTn>
                        </p:par>
                        <p:par>
                          <p:cTn id="19" fill="hold">
                            <p:stCondLst>
                              <p:cond delay="1500"/>
                            </p:stCondLst>
                            <p:childTnLst>
                              <p:par>
                                <p:cTn id="20" presetID="12" presetClass="entr" presetSubtype="8" fill="hold" nodeType="afterEffect">
                                  <p:stCondLst>
                                    <p:cond delay="0"/>
                                  </p:stCondLst>
                                  <p:childTnLst>
                                    <p:set>
                                      <p:cBhvr>
                                        <p:cTn id="21" dur="1" fill="hold">
                                          <p:stCondLst>
                                            <p:cond delay="0"/>
                                          </p:stCondLst>
                                        </p:cTn>
                                        <p:tgtEl>
                                          <p:spTgt spid="12"/>
                                        </p:tgtEl>
                                        <p:attrNameLst>
                                          <p:attrName>style.visibility</p:attrName>
                                        </p:attrNameLst>
                                      </p:cBhvr>
                                      <p:to>
                                        <p:strVal val="visible"/>
                                      </p:to>
                                    </p:set>
                                    <p:anim calcmode="lin" valueType="num">
                                      <p:cBhvr additive="base">
                                        <p:cTn id="22" dur="400"/>
                                        <p:tgtEl>
                                          <p:spTgt spid="12"/>
                                        </p:tgtEl>
                                        <p:attrNameLst>
                                          <p:attrName>ppt_x</p:attrName>
                                        </p:attrNameLst>
                                      </p:cBhvr>
                                      <p:tavLst>
                                        <p:tav tm="0">
                                          <p:val>
                                            <p:strVal val="#ppt_x-#ppt_w*1.125000"/>
                                          </p:val>
                                        </p:tav>
                                        <p:tav tm="100000">
                                          <p:val>
                                            <p:strVal val="#ppt_x"/>
                                          </p:val>
                                        </p:tav>
                                      </p:tavLst>
                                    </p:anim>
                                    <p:animEffect transition="in" filter="wipe(right)">
                                      <p:cBhvr>
                                        <p:cTn id="23" dur="400"/>
                                        <p:tgtEl>
                                          <p:spTgt spid="12"/>
                                        </p:tgtEl>
                                      </p:cBhvr>
                                    </p:animEffect>
                                  </p:childTnLst>
                                </p:cTn>
                              </p:par>
                            </p:childTnLst>
                          </p:cTn>
                        </p:par>
                        <p:par>
                          <p:cTn id="24" fill="hold">
                            <p:stCondLst>
                              <p:cond delay="1900"/>
                            </p:stCondLst>
                            <p:childTnLst>
                              <p:par>
                                <p:cTn id="25" presetID="14" presetClass="entr" presetSubtype="10" fill="hold" grpId="0" nodeType="after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randombar(horizontal)">
                                      <p:cBhvr>
                                        <p:cTn id="27" dur="500"/>
                                        <p:tgtEl>
                                          <p:spTgt spid="25"/>
                                        </p:tgtEl>
                                      </p:cBhvr>
                                    </p:animEffect>
                                  </p:childTnLst>
                                </p:cTn>
                              </p:par>
                              <p:par>
                                <p:cTn id="28" presetID="14" presetClass="entr" presetSubtype="10" fill="hold" grpId="0" nodeType="withEffect">
                                  <p:stCondLst>
                                    <p:cond delay="0"/>
                                  </p:stCondLst>
                                  <p:childTnLst>
                                    <p:set>
                                      <p:cBhvr>
                                        <p:cTn id="29" dur="1" fill="hold">
                                          <p:stCondLst>
                                            <p:cond delay="0"/>
                                          </p:stCondLst>
                                        </p:cTn>
                                        <p:tgtEl>
                                          <p:spTgt spid="26"/>
                                        </p:tgtEl>
                                        <p:attrNameLst>
                                          <p:attrName>style.visibility</p:attrName>
                                        </p:attrNameLst>
                                      </p:cBhvr>
                                      <p:to>
                                        <p:strVal val="visible"/>
                                      </p:to>
                                    </p:set>
                                    <p:animEffect transition="in" filter="randombar(horizontal)">
                                      <p:cBhvr>
                                        <p:cTn id="30" dur="500"/>
                                        <p:tgtEl>
                                          <p:spTgt spid="26"/>
                                        </p:tgtEl>
                                      </p:cBhvr>
                                    </p:animEffect>
                                  </p:childTnLst>
                                </p:cTn>
                              </p:par>
                            </p:childTnLst>
                          </p:cTn>
                        </p:par>
                        <p:par>
                          <p:cTn id="31" fill="hold">
                            <p:stCondLst>
                              <p:cond delay="2400"/>
                            </p:stCondLst>
                            <p:childTnLst>
                              <p:par>
                                <p:cTn id="32" presetID="12" presetClass="entr" presetSubtype="8" fill="hold" nodeType="afterEffect">
                                  <p:stCondLst>
                                    <p:cond delay="0"/>
                                  </p:stCondLst>
                                  <p:childTnLst>
                                    <p:set>
                                      <p:cBhvr>
                                        <p:cTn id="33" dur="1" fill="hold">
                                          <p:stCondLst>
                                            <p:cond delay="0"/>
                                          </p:stCondLst>
                                        </p:cTn>
                                        <p:tgtEl>
                                          <p:spTgt spid="6"/>
                                        </p:tgtEl>
                                        <p:attrNameLst>
                                          <p:attrName>style.visibility</p:attrName>
                                        </p:attrNameLst>
                                      </p:cBhvr>
                                      <p:to>
                                        <p:strVal val="visible"/>
                                      </p:to>
                                    </p:set>
                                    <p:anim calcmode="lin" valueType="num">
                                      <p:cBhvr additive="base">
                                        <p:cTn id="34" dur="400"/>
                                        <p:tgtEl>
                                          <p:spTgt spid="6"/>
                                        </p:tgtEl>
                                        <p:attrNameLst>
                                          <p:attrName>ppt_x</p:attrName>
                                        </p:attrNameLst>
                                      </p:cBhvr>
                                      <p:tavLst>
                                        <p:tav tm="0">
                                          <p:val>
                                            <p:strVal val="#ppt_x-#ppt_w*1.125000"/>
                                          </p:val>
                                        </p:tav>
                                        <p:tav tm="100000">
                                          <p:val>
                                            <p:strVal val="#ppt_x"/>
                                          </p:val>
                                        </p:tav>
                                      </p:tavLst>
                                    </p:anim>
                                    <p:animEffect transition="in" filter="wipe(right)">
                                      <p:cBhvr>
                                        <p:cTn id="35" dur="400"/>
                                        <p:tgtEl>
                                          <p:spTgt spid="6"/>
                                        </p:tgtEl>
                                      </p:cBhvr>
                                    </p:animEffect>
                                  </p:childTnLst>
                                </p:cTn>
                              </p:par>
                            </p:childTnLst>
                          </p:cTn>
                        </p:par>
                        <p:par>
                          <p:cTn id="36" fill="hold">
                            <p:stCondLst>
                              <p:cond delay="2800"/>
                            </p:stCondLst>
                            <p:childTnLst>
                              <p:par>
                                <p:cTn id="37" presetID="14" presetClass="entr" presetSubtype="10" fill="hold" grpId="0" nodeType="after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randombar(horizontal)">
                                      <p:cBhvr>
                                        <p:cTn id="39" dur="500"/>
                                        <p:tgtEl>
                                          <p:spTgt spid="29"/>
                                        </p:tgtEl>
                                      </p:cBhvr>
                                    </p:animEffect>
                                  </p:childTnLst>
                                </p:cTn>
                              </p:par>
                              <p:par>
                                <p:cTn id="40" presetID="14" presetClass="entr" presetSubtype="10" fill="hold" grpId="0" nodeType="with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randombar(horizontal)">
                                      <p:cBhvr>
                                        <p:cTn id="42" dur="500"/>
                                        <p:tgtEl>
                                          <p:spTgt spid="30"/>
                                        </p:tgtEl>
                                      </p:cBhvr>
                                    </p:animEffect>
                                  </p:childTnLst>
                                </p:cTn>
                              </p:par>
                            </p:childTnLst>
                          </p:cTn>
                        </p:par>
                        <p:par>
                          <p:cTn id="43" fill="hold">
                            <p:stCondLst>
                              <p:cond delay="3300"/>
                            </p:stCondLst>
                            <p:childTnLst>
                              <p:par>
                                <p:cTn id="44" presetID="14" presetClass="entr" presetSubtype="10" fill="hold" grpId="0" nodeType="after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randombar(horizontal)">
                                      <p:cBhvr>
                                        <p:cTn id="46" dur="500"/>
                                        <p:tgtEl>
                                          <p:spTgt spid="27"/>
                                        </p:tgtEl>
                                      </p:cBhvr>
                                    </p:animEffect>
                                  </p:childTnLst>
                                </p:cTn>
                              </p:par>
                              <p:par>
                                <p:cTn id="47" presetID="14" presetClass="entr" presetSubtype="10" fill="hold" grpId="0" nodeType="with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randombar(horizontal)">
                                      <p:cBhvr>
                                        <p:cTn id="49"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3" grpId="0"/>
      <p:bldP spid="24" grpId="0"/>
      <p:bldP spid="25" grpId="0"/>
      <p:bldP spid="26" grpId="0"/>
      <p:bldP spid="27" grpId="0"/>
      <p:bldP spid="28" grpId="0"/>
      <p:bldP spid="29" grpId="0"/>
      <p:bldP spid="3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grpSp>
        <p:nvGrpSpPr>
          <p:cNvPr id="3" name="组合 2"/>
          <p:cNvGrpSpPr/>
          <p:nvPr/>
        </p:nvGrpSpPr>
        <p:grpSpPr>
          <a:xfrm>
            <a:off x="5132495" y="1900328"/>
            <a:ext cx="1752600" cy="1752600"/>
            <a:chOff x="5173946" y="2105714"/>
            <a:chExt cx="1752600" cy="1752600"/>
          </a:xfrm>
        </p:grpSpPr>
        <p:sp>
          <p:nvSpPr>
            <p:cNvPr id="4" name="菱形 3"/>
            <p:cNvSpPr/>
            <p:nvPr/>
          </p:nvSpPr>
          <p:spPr>
            <a:xfrm>
              <a:off x="5173946" y="2105714"/>
              <a:ext cx="1752600" cy="1752600"/>
            </a:xfrm>
            <a:prstGeom prst="diamond">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5" name="Freeform 32"/>
            <p:cNvSpPr>
              <a:spLocks noEditPoints="1"/>
            </p:cNvSpPr>
            <p:nvPr/>
          </p:nvSpPr>
          <p:spPr bwMode="auto">
            <a:xfrm>
              <a:off x="5848917" y="2785164"/>
              <a:ext cx="395288" cy="393700"/>
            </a:xfrm>
            <a:custGeom>
              <a:avLst/>
              <a:gdLst>
                <a:gd name="T0" fmla="*/ 100 w 200"/>
                <a:gd name="T1" fmla="*/ 199 h 199"/>
                <a:gd name="T2" fmla="*/ 0 w 200"/>
                <a:gd name="T3" fmla="*/ 99 h 199"/>
                <a:gd name="T4" fmla="*/ 100 w 200"/>
                <a:gd name="T5" fmla="*/ 0 h 199"/>
                <a:gd name="T6" fmla="*/ 200 w 200"/>
                <a:gd name="T7" fmla="*/ 99 h 199"/>
                <a:gd name="T8" fmla="*/ 100 w 200"/>
                <a:gd name="T9" fmla="*/ 199 h 199"/>
                <a:gd name="T10" fmla="*/ 166 w 200"/>
                <a:gd name="T11" fmla="*/ 152 h 199"/>
                <a:gd name="T12" fmla="*/ 180 w 200"/>
                <a:gd name="T13" fmla="*/ 127 h 199"/>
                <a:gd name="T14" fmla="*/ 146 w 200"/>
                <a:gd name="T15" fmla="*/ 132 h 199"/>
                <a:gd name="T16" fmla="*/ 29 w 200"/>
                <a:gd name="T17" fmla="*/ 53 h 199"/>
                <a:gd name="T18" fmla="*/ 19 w 200"/>
                <a:gd name="T19" fmla="*/ 75 h 199"/>
                <a:gd name="T20" fmla="*/ 127 w 200"/>
                <a:gd name="T21" fmla="*/ 160 h 199"/>
                <a:gd name="T22" fmla="*/ 166 w 200"/>
                <a:gd name="T23" fmla="*/ 152 h 199"/>
                <a:gd name="T24" fmla="*/ 147 w 200"/>
                <a:gd name="T25" fmla="*/ 113 h 199"/>
                <a:gd name="T26" fmla="*/ 184 w 200"/>
                <a:gd name="T27" fmla="*/ 106 h 199"/>
                <a:gd name="T28" fmla="*/ 185 w 200"/>
                <a:gd name="T29" fmla="*/ 99 h 199"/>
                <a:gd name="T30" fmla="*/ 182 w 200"/>
                <a:gd name="T31" fmla="*/ 78 h 199"/>
                <a:gd name="T32" fmla="*/ 166 w 200"/>
                <a:gd name="T33" fmla="*/ 79 h 199"/>
                <a:gd name="T34" fmla="*/ 76 w 200"/>
                <a:gd name="T35" fmla="*/ 18 h 199"/>
                <a:gd name="T36" fmla="*/ 43 w 200"/>
                <a:gd name="T37" fmla="*/ 37 h 199"/>
                <a:gd name="T38" fmla="*/ 147 w 200"/>
                <a:gd name="T39" fmla="*/ 113 h 199"/>
                <a:gd name="T40" fmla="*/ 100 w 200"/>
                <a:gd name="T41" fmla="*/ 184 h 199"/>
                <a:gd name="T42" fmla="*/ 138 w 200"/>
                <a:gd name="T43" fmla="*/ 175 h 199"/>
                <a:gd name="T44" fmla="*/ 126 w 200"/>
                <a:gd name="T45" fmla="*/ 176 h 199"/>
                <a:gd name="T46" fmla="*/ 16 w 200"/>
                <a:gd name="T47" fmla="*/ 112 h 199"/>
                <a:gd name="T48" fmla="*/ 100 w 200"/>
                <a:gd name="T49" fmla="*/ 184 h 199"/>
                <a:gd name="T50" fmla="*/ 100 w 200"/>
                <a:gd name="T51" fmla="*/ 15 h 199"/>
                <a:gd name="T52" fmla="*/ 90 w 200"/>
                <a:gd name="T53" fmla="*/ 15 h 199"/>
                <a:gd name="T54" fmla="*/ 167 w 200"/>
                <a:gd name="T55" fmla="*/ 64 h 199"/>
                <a:gd name="T56" fmla="*/ 177 w 200"/>
                <a:gd name="T57" fmla="*/ 64 h 199"/>
                <a:gd name="T58" fmla="*/ 100 w 200"/>
                <a:gd name="T59" fmla="*/ 15 h 1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00" h="199">
                  <a:moveTo>
                    <a:pt x="100" y="199"/>
                  </a:moveTo>
                  <a:cubicBezTo>
                    <a:pt x="45" y="199"/>
                    <a:pt x="0" y="155"/>
                    <a:pt x="0" y="99"/>
                  </a:cubicBezTo>
                  <a:cubicBezTo>
                    <a:pt x="0" y="44"/>
                    <a:pt x="45" y="0"/>
                    <a:pt x="100" y="0"/>
                  </a:cubicBezTo>
                  <a:cubicBezTo>
                    <a:pt x="155" y="0"/>
                    <a:pt x="200" y="44"/>
                    <a:pt x="200" y="99"/>
                  </a:cubicBezTo>
                  <a:cubicBezTo>
                    <a:pt x="200" y="155"/>
                    <a:pt x="155" y="199"/>
                    <a:pt x="100" y="199"/>
                  </a:cubicBezTo>
                  <a:close/>
                  <a:moveTo>
                    <a:pt x="166" y="152"/>
                  </a:moveTo>
                  <a:cubicBezTo>
                    <a:pt x="172" y="145"/>
                    <a:pt x="177" y="136"/>
                    <a:pt x="180" y="127"/>
                  </a:cubicBezTo>
                  <a:cubicBezTo>
                    <a:pt x="169" y="130"/>
                    <a:pt x="158" y="132"/>
                    <a:pt x="146" y="132"/>
                  </a:cubicBezTo>
                  <a:cubicBezTo>
                    <a:pt x="94" y="132"/>
                    <a:pt x="48" y="99"/>
                    <a:pt x="29" y="53"/>
                  </a:cubicBezTo>
                  <a:cubicBezTo>
                    <a:pt x="25" y="60"/>
                    <a:pt x="21" y="67"/>
                    <a:pt x="19" y="75"/>
                  </a:cubicBezTo>
                  <a:cubicBezTo>
                    <a:pt x="31" y="124"/>
                    <a:pt x="74" y="160"/>
                    <a:pt x="127" y="160"/>
                  </a:cubicBezTo>
                  <a:cubicBezTo>
                    <a:pt x="140" y="160"/>
                    <a:pt x="154" y="157"/>
                    <a:pt x="166" y="152"/>
                  </a:cubicBezTo>
                  <a:close/>
                  <a:moveTo>
                    <a:pt x="147" y="113"/>
                  </a:moveTo>
                  <a:cubicBezTo>
                    <a:pt x="160" y="113"/>
                    <a:pt x="173" y="110"/>
                    <a:pt x="184" y="106"/>
                  </a:cubicBezTo>
                  <a:cubicBezTo>
                    <a:pt x="184" y="104"/>
                    <a:pt x="185" y="102"/>
                    <a:pt x="185" y="99"/>
                  </a:cubicBezTo>
                  <a:cubicBezTo>
                    <a:pt x="185" y="92"/>
                    <a:pt x="184" y="85"/>
                    <a:pt x="182" y="78"/>
                  </a:cubicBezTo>
                  <a:cubicBezTo>
                    <a:pt x="177" y="79"/>
                    <a:pt x="172" y="79"/>
                    <a:pt x="166" y="79"/>
                  </a:cubicBezTo>
                  <a:cubicBezTo>
                    <a:pt x="126" y="79"/>
                    <a:pt x="91" y="54"/>
                    <a:pt x="76" y="18"/>
                  </a:cubicBezTo>
                  <a:cubicBezTo>
                    <a:pt x="64" y="22"/>
                    <a:pt x="53" y="28"/>
                    <a:pt x="43" y="37"/>
                  </a:cubicBezTo>
                  <a:cubicBezTo>
                    <a:pt x="57" y="81"/>
                    <a:pt x="98" y="113"/>
                    <a:pt x="147" y="113"/>
                  </a:cubicBezTo>
                  <a:close/>
                  <a:moveTo>
                    <a:pt x="100" y="184"/>
                  </a:moveTo>
                  <a:cubicBezTo>
                    <a:pt x="114" y="184"/>
                    <a:pt x="126" y="181"/>
                    <a:pt x="138" y="175"/>
                  </a:cubicBezTo>
                  <a:cubicBezTo>
                    <a:pt x="134" y="175"/>
                    <a:pt x="130" y="176"/>
                    <a:pt x="126" y="176"/>
                  </a:cubicBezTo>
                  <a:cubicBezTo>
                    <a:pt x="79" y="176"/>
                    <a:pt x="38" y="150"/>
                    <a:pt x="16" y="112"/>
                  </a:cubicBezTo>
                  <a:cubicBezTo>
                    <a:pt x="22" y="153"/>
                    <a:pt x="58" y="184"/>
                    <a:pt x="100" y="184"/>
                  </a:cubicBezTo>
                  <a:close/>
                  <a:moveTo>
                    <a:pt x="100" y="15"/>
                  </a:moveTo>
                  <a:cubicBezTo>
                    <a:pt x="97" y="15"/>
                    <a:pt x="94" y="15"/>
                    <a:pt x="90" y="15"/>
                  </a:cubicBezTo>
                  <a:cubicBezTo>
                    <a:pt x="104" y="44"/>
                    <a:pt x="133" y="64"/>
                    <a:pt x="167" y="64"/>
                  </a:cubicBezTo>
                  <a:cubicBezTo>
                    <a:pt x="170" y="64"/>
                    <a:pt x="173" y="64"/>
                    <a:pt x="177" y="64"/>
                  </a:cubicBezTo>
                  <a:cubicBezTo>
                    <a:pt x="163" y="35"/>
                    <a:pt x="134" y="15"/>
                    <a:pt x="100" y="15"/>
                  </a:cubicBez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cs typeface="+mn-ea"/>
                <a:sym typeface="+mn-lt"/>
              </a:endParaRPr>
            </a:p>
          </p:txBody>
        </p:sp>
      </p:grpSp>
      <p:grpSp>
        <p:nvGrpSpPr>
          <p:cNvPr id="6" name="组合 5"/>
          <p:cNvGrpSpPr/>
          <p:nvPr/>
        </p:nvGrpSpPr>
        <p:grpSpPr>
          <a:xfrm>
            <a:off x="5132495" y="3830728"/>
            <a:ext cx="1752600" cy="1752600"/>
            <a:chOff x="5173946" y="4036114"/>
            <a:chExt cx="1752600" cy="1752600"/>
          </a:xfrm>
        </p:grpSpPr>
        <p:sp>
          <p:nvSpPr>
            <p:cNvPr id="7" name="菱形 6"/>
            <p:cNvSpPr/>
            <p:nvPr/>
          </p:nvSpPr>
          <p:spPr>
            <a:xfrm>
              <a:off x="5173946" y="4036114"/>
              <a:ext cx="1752600" cy="1752600"/>
            </a:xfrm>
            <a:prstGeom prst="diamond">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8" name="Freeform 26"/>
            <p:cNvSpPr>
              <a:spLocks noEditPoints="1"/>
            </p:cNvSpPr>
            <p:nvPr/>
          </p:nvSpPr>
          <p:spPr bwMode="auto">
            <a:xfrm>
              <a:off x="5879874" y="4693339"/>
              <a:ext cx="333375" cy="438150"/>
            </a:xfrm>
            <a:custGeom>
              <a:avLst/>
              <a:gdLst>
                <a:gd name="T0" fmla="*/ 111 w 169"/>
                <a:gd name="T1" fmla="*/ 222 h 222"/>
                <a:gd name="T2" fmla="*/ 84 w 169"/>
                <a:gd name="T3" fmla="*/ 212 h 222"/>
                <a:gd name="T4" fmla="*/ 58 w 169"/>
                <a:gd name="T5" fmla="*/ 222 h 222"/>
                <a:gd name="T6" fmla="*/ 0 w 169"/>
                <a:gd name="T7" fmla="*/ 148 h 222"/>
                <a:gd name="T8" fmla="*/ 84 w 169"/>
                <a:gd name="T9" fmla="*/ 84 h 222"/>
                <a:gd name="T10" fmla="*/ 169 w 169"/>
                <a:gd name="T11" fmla="*/ 148 h 222"/>
                <a:gd name="T12" fmla="*/ 111 w 169"/>
                <a:gd name="T13" fmla="*/ 222 h 222"/>
                <a:gd name="T14" fmla="*/ 23 w 169"/>
                <a:gd name="T15" fmla="*/ 107 h 222"/>
                <a:gd name="T16" fmla="*/ 32 w 169"/>
                <a:gd name="T17" fmla="*/ 186 h 222"/>
                <a:gd name="T18" fmla="*/ 67 w 169"/>
                <a:gd name="T19" fmla="*/ 90 h 222"/>
                <a:gd name="T20" fmla="*/ 23 w 169"/>
                <a:gd name="T21" fmla="*/ 107 h 222"/>
                <a:gd name="T22" fmla="*/ 116 w 169"/>
                <a:gd name="T23" fmla="*/ 36 h 222"/>
                <a:gd name="T24" fmla="*/ 88 w 169"/>
                <a:gd name="T25" fmla="*/ 74 h 222"/>
                <a:gd name="T26" fmla="*/ 81 w 169"/>
                <a:gd name="T27" fmla="*/ 74 h 222"/>
                <a:gd name="T28" fmla="*/ 105 w 169"/>
                <a:gd name="T29" fmla="*/ 22 h 222"/>
                <a:gd name="T30" fmla="*/ 116 w 169"/>
                <a:gd name="T31" fmla="*/ 36 h 222"/>
                <a:gd name="T32" fmla="*/ 19 w 169"/>
                <a:gd name="T33" fmla="*/ 37 h 222"/>
                <a:gd name="T34" fmla="*/ 68 w 169"/>
                <a:gd name="T35" fmla="*/ 53 h 222"/>
                <a:gd name="T36" fmla="*/ 41 w 169"/>
                <a:gd name="T37" fmla="*/ 60 h 222"/>
                <a:gd name="T38" fmla="*/ 7 w 169"/>
                <a:gd name="T39" fmla="*/ 36 h 222"/>
                <a:gd name="T40" fmla="*/ 73 w 169"/>
                <a:gd name="T41" fmla="*/ 46 h 222"/>
                <a:gd name="T42" fmla="*/ 73 w 169"/>
                <a:gd name="T43" fmla="*/ 46 h 222"/>
                <a:gd name="T44" fmla="*/ 19 w 169"/>
                <a:gd name="T45" fmla="*/ 37 h 2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69" h="222">
                  <a:moveTo>
                    <a:pt x="111" y="222"/>
                  </a:moveTo>
                  <a:cubicBezTo>
                    <a:pt x="99" y="222"/>
                    <a:pt x="96" y="212"/>
                    <a:pt x="84" y="212"/>
                  </a:cubicBezTo>
                  <a:cubicBezTo>
                    <a:pt x="73" y="212"/>
                    <a:pt x="70" y="222"/>
                    <a:pt x="58" y="222"/>
                  </a:cubicBezTo>
                  <a:cubicBezTo>
                    <a:pt x="45" y="222"/>
                    <a:pt x="0" y="201"/>
                    <a:pt x="0" y="148"/>
                  </a:cubicBezTo>
                  <a:cubicBezTo>
                    <a:pt x="0" y="36"/>
                    <a:pt x="79" y="82"/>
                    <a:pt x="84" y="84"/>
                  </a:cubicBezTo>
                  <a:cubicBezTo>
                    <a:pt x="89" y="82"/>
                    <a:pt x="169" y="36"/>
                    <a:pt x="169" y="148"/>
                  </a:cubicBezTo>
                  <a:cubicBezTo>
                    <a:pt x="169" y="201"/>
                    <a:pt x="124" y="222"/>
                    <a:pt x="111" y="222"/>
                  </a:cubicBezTo>
                  <a:close/>
                  <a:moveTo>
                    <a:pt x="23" y="107"/>
                  </a:moveTo>
                  <a:cubicBezTo>
                    <a:pt x="4" y="145"/>
                    <a:pt x="35" y="190"/>
                    <a:pt x="32" y="186"/>
                  </a:cubicBezTo>
                  <a:cubicBezTo>
                    <a:pt x="18" y="90"/>
                    <a:pt x="67" y="90"/>
                    <a:pt x="67" y="90"/>
                  </a:cubicBezTo>
                  <a:cubicBezTo>
                    <a:pt x="67" y="90"/>
                    <a:pt x="43" y="68"/>
                    <a:pt x="23" y="107"/>
                  </a:cubicBezTo>
                  <a:close/>
                  <a:moveTo>
                    <a:pt x="116" y="36"/>
                  </a:moveTo>
                  <a:cubicBezTo>
                    <a:pt x="93" y="33"/>
                    <a:pt x="88" y="74"/>
                    <a:pt x="88" y="74"/>
                  </a:cubicBezTo>
                  <a:cubicBezTo>
                    <a:pt x="81" y="74"/>
                    <a:pt x="81" y="74"/>
                    <a:pt x="81" y="74"/>
                  </a:cubicBezTo>
                  <a:cubicBezTo>
                    <a:pt x="81" y="74"/>
                    <a:pt x="71" y="38"/>
                    <a:pt x="105" y="22"/>
                  </a:cubicBezTo>
                  <a:cubicBezTo>
                    <a:pt x="104" y="21"/>
                    <a:pt x="120" y="39"/>
                    <a:pt x="116" y="36"/>
                  </a:cubicBezTo>
                  <a:close/>
                  <a:moveTo>
                    <a:pt x="19" y="37"/>
                  </a:moveTo>
                  <a:cubicBezTo>
                    <a:pt x="19" y="37"/>
                    <a:pt x="49" y="42"/>
                    <a:pt x="68" y="53"/>
                  </a:cubicBezTo>
                  <a:cubicBezTo>
                    <a:pt x="64" y="58"/>
                    <a:pt x="55" y="62"/>
                    <a:pt x="41" y="60"/>
                  </a:cubicBezTo>
                  <a:cubicBezTo>
                    <a:pt x="12" y="58"/>
                    <a:pt x="9" y="40"/>
                    <a:pt x="7" y="36"/>
                  </a:cubicBezTo>
                  <a:cubicBezTo>
                    <a:pt x="54" y="0"/>
                    <a:pt x="73" y="46"/>
                    <a:pt x="73" y="46"/>
                  </a:cubicBezTo>
                  <a:cubicBezTo>
                    <a:pt x="73" y="46"/>
                    <a:pt x="73" y="46"/>
                    <a:pt x="73" y="46"/>
                  </a:cubicBezTo>
                  <a:cubicBezTo>
                    <a:pt x="44" y="32"/>
                    <a:pt x="19" y="37"/>
                    <a:pt x="19" y="37"/>
                  </a:cubicBez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cs typeface="+mn-ea"/>
                <a:sym typeface="+mn-lt"/>
              </a:endParaRPr>
            </a:p>
          </p:txBody>
        </p:sp>
      </p:grpSp>
      <p:grpSp>
        <p:nvGrpSpPr>
          <p:cNvPr id="9" name="组合 8"/>
          <p:cNvGrpSpPr/>
          <p:nvPr/>
        </p:nvGrpSpPr>
        <p:grpSpPr>
          <a:xfrm>
            <a:off x="6072295" y="2865528"/>
            <a:ext cx="1752600" cy="1752600"/>
            <a:chOff x="6113746" y="3070914"/>
            <a:chExt cx="1752600" cy="1752600"/>
          </a:xfrm>
        </p:grpSpPr>
        <p:sp>
          <p:nvSpPr>
            <p:cNvPr id="10" name="菱形 9"/>
            <p:cNvSpPr/>
            <p:nvPr/>
          </p:nvSpPr>
          <p:spPr>
            <a:xfrm>
              <a:off x="6113746" y="3070914"/>
              <a:ext cx="1752600" cy="1752600"/>
            </a:xfrm>
            <a:prstGeom prst="diamond">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1" name="Freeform 21"/>
            <p:cNvSpPr>
              <a:spLocks noEditPoints="1"/>
            </p:cNvSpPr>
            <p:nvPr/>
          </p:nvSpPr>
          <p:spPr bwMode="auto">
            <a:xfrm>
              <a:off x="6791608" y="3763064"/>
              <a:ext cx="403225" cy="368300"/>
            </a:xfrm>
            <a:custGeom>
              <a:avLst/>
              <a:gdLst>
                <a:gd name="T0" fmla="*/ 189 w 204"/>
                <a:gd name="T1" fmla="*/ 138 h 186"/>
                <a:gd name="T2" fmla="*/ 148 w 204"/>
                <a:gd name="T3" fmla="*/ 177 h 186"/>
                <a:gd name="T4" fmla="*/ 127 w 204"/>
                <a:gd name="T5" fmla="*/ 177 h 186"/>
                <a:gd name="T6" fmla="*/ 107 w 204"/>
                <a:gd name="T7" fmla="*/ 153 h 186"/>
                <a:gd name="T8" fmla="*/ 80 w 204"/>
                <a:gd name="T9" fmla="*/ 146 h 186"/>
                <a:gd name="T10" fmla="*/ 51 w 204"/>
                <a:gd name="T11" fmla="*/ 156 h 186"/>
                <a:gd name="T12" fmla="*/ 0 w 204"/>
                <a:gd name="T13" fmla="*/ 105 h 186"/>
                <a:gd name="T14" fmla="*/ 15 w 204"/>
                <a:gd name="T15" fmla="*/ 69 h 186"/>
                <a:gd name="T16" fmla="*/ 112 w 204"/>
                <a:gd name="T17" fmla="*/ 39 h 186"/>
                <a:gd name="T18" fmla="*/ 189 w 204"/>
                <a:gd name="T19" fmla="*/ 115 h 186"/>
                <a:gd name="T20" fmla="*/ 189 w 204"/>
                <a:gd name="T21" fmla="*/ 138 h 186"/>
                <a:gd name="T22" fmla="*/ 108 w 204"/>
                <a:gd name="T23" fmla="*/ 54 h 186"/>
                <a:gd name="T24" fmla="*/ 35 w 204"/>
                <a:gd name="T25" fmla="*/ 68 h 186"/>
                <a:gd name="T26" fmla="*/ 57 w 204"/>
                <a:gd name="T27" fmla="*/ 80 h 186"/>
                <a:gd name="T28" fmla="*/ 138 w 204"/>
                <a:gd name="T29" fmla="*/ 165 h 186"/>
                <a:gd name="T30" fmla="*/ 181 w 204"/>
                <a:gd name="T31" fmla="*/ 127 h 186"/>
                <a:gd name="T32" fmla="*/ 108 w 204"/>
                <a:gd name="T33" fmla="*/ 54 h 186"/>
                <a:gd name="T34" fmla="*/ 83 w 204"/>
                <a:gd name="T35" fmla="*/ 88 h 186"/>
                <a:gd name="T36" fmla="*/ 109 w 204"/>
                <a:gd name="T37" fmla="*/ 64 h 186"/>
                <a:gd name="T38" fmla="*/ 118 w 204"/>
                <a:gd name="T39" fmla="*/ 75 h 186"/>
                <a:gd name="T40" fmla="*/ 92 w 204"/>
                <a:gd name="T41" fmla="*/ 98 h 186"/>
                <a:gd name="T42" fmla="*/ 83 w 204"/>
                <a:gd name="T43" fmla="*/ 88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04" h="186">
                  <a:moveTo>
                    <a:pt x="189" y="138"/>
                  </a:moveTo>
                  <a:cubicBezTo>
                    <a:pt x="192" y="135"/>
                    <a:pt x="148" y="177"/>
                    <a:pt x="148" y="177"/>
                  </a:cubicBezTo>
                  <a:cubicBezTo>
                    <a:pt x="148" y="177"/>
                    <a:pt x="138" y="186"/>
                    <a:pt x="127" y="177"/>
                  </a:cubicBezTo>
                  <a:cubicBezTo>
                    <a:pt x="119" y="169"/>
                    <a:pt x="107" y="153"/>
                    <a:pt x="107" y="153"/>
                  </a:cubicBezTo>
                  <a:cubicBezTo>
                    <a:pt x="107" y="153"/>
                    <a:pt x="95" y="140"/>
                    <a:pt x="80" y="146"/>
                  </a:cubicBezTo>
                  <a:cubicBezTo>
                    <a:pt x="72" y="152"/>
                    <a:pt x="62" y="156"/>
                    <a:pt x="51" y="156"/>
                  </a:cubicBezTo>
                  <a:cubicBezTo>
                    <a:pt x="23" y="156"/>
                    <a:pt x="0" y="133"/>
                    <a:pt x="0" y="105"/>
                  </a:cubicBezTo>
                  <a:cubicBezTo>
                    <a:pt x="0" y="91"/>
                    <a:pt x="6" y="79"/>
                    <a:pt x="15" y="69"/>
                  </a:cubicBezTo>
                  <a:cubicBezTo>
                    <a:pt x="63" y="0"/>
                    <a:pt x="112" y="39"/>
                    <a:pt x="112" y="39"/>
                  </a:cubicBezTo>
                  <a:cubicBezTo>
                    <a:pt x="189" y="115"/>
                    <a:pt x="189" y="115"/>
                    <a:pt x="189" y="115"/>
                  </a:cubicBezTo>
                  <a:cubicBezTo>
                    <a:pt x="189" y="115"/>
                    <a:pt x="204" y="126"/>
                    <a:pt x="189" y="138"/>
                  </a:cubicBezTo>
                  <a:close/>
                  <a:moveTo>
                    <a:pt x="108" y="54"/>
                  </a:moveTo>
                  <a:cubicBezTo>
                    <a:pt x="71" y="20"/>
                    <a:pt x="35" y="68"/>
                    <a:pt x="35" y="68"/>
                  </a:cubicBezTo>
                  <a:cubicBezTo>
                    <a:pt x="35" y="68"/>
                    <a:pt x="47" y="71"/>
                    <a:pt x="57" y="80"/>
                  </a:cubicBezTo>
                  <a:cubicBezTo>
                    <a:pt x="67" y="90"/>
                    <a:pt x="138" y="165"/>
                    <a:pt x="138" y="165"/>
                  </a:cubicBezTo>
                  <a:cubicBezTo>
                    <a:pt x="181" y="127"/>
                    <a:pt x="181" y="127"/>
                    <a:pt x="181" y="127"/>
                  </a:cubicBezTo>
                  <a:cubicBezTo>
                    <a:pt x="181" y="127"/>
                    <a:pt x="106" y="50"/>
                    <a:pt x="108" y="54"/>
                  </a:cubicBezTo>
                  <a:close/>
                  <a:moveTo>
                    <a:pt x="83" y="88"/>
                  </a:moveTo>
                  <a:cubicBezTo>
                    <a:pt x="109" y="64"/>
                    <a:pt x="109" y="64"/>
                    <a:pt x="109" y="64"/>
                  </a:cubicBezTo>
                  <a:cubicBezTo>
                    <a:pt x="118" y="75"/>
                    <a:pt x="118" y="75"/>
                    <a:pt x="118" y="75"/>
                  </a:cubicBezTo>
                  <a:cubicBezTo>
                    <a:pt x="92" y="98"/>
                    <a:pt x="92" y="98"/>
                    <a:pt x="92" y="98"/>
                  </a:cubicBezTo>
                  <a:lnTo>
                    <a:pt x="83" y="88"/>
                  </a:ln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cs typeface="+mn-ea"/>
                <a:sym typeface="+mn-lt"/>
              </a:endParaRPr>
            </a:p>
          </p:txBody>
        </p:sp>
      </p:grpSp>
      <p:grpSp>
        <p:nvGrpSpPr>
          <p:cNvPr id="12" name="组合 11"/>
          <p:cNvGrpSpPr/>
          <p:nvPr/>
        </p:nvGrpSpPr>
        <p:grpSpPr>
          <a:xfrm>
            <a:off x="4192695" y="2865528"/>
            <a:ext cx="1752600" cy="1752600"/>
            <a:chOff x="4234146" y="3070914"/>
            <a:chExt cx="1752600" cy="1752600"/>
          </a:xfrm>
        </p:grpSpPr>
        <p:sp>
          <p:nvSpPr>
            <p:cNvPr id="13" name="菱形 12"/>
            <p:cNvSpPr/>
            <p:nvPr/>
          </p:nvSpPr>
          <p:spPr>
            <a:xfrm>
              <a:off x="4234146" y="3070914"/>
              <a:ext cx="1752600" cy="1752600"/>
            </a:xfrm>
            <a:prstGeom prst="diamond">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cs typeface="+mn-ea"/>
                <a:sym typeface="+mn-lt"/>
              </a:endParaRPr>
            </a:p>
          </p:txBody>
        </p:sp>
        <p:sp>
          <p:nvSpPr>
            <p:cNvPr id="14" name="Freeform 22"/>
            <p:cNvSpPr>
              <a:spLocks noEditPoints="1"/>
            </p:cNvSpPr>
            <p:nvPr/>
          </p:nvSpPr>
          <p:spPr bwMode="auto">
            <a:xfrm>
              <a:off x="4914389" y="3751951"/>
              <a:ext cx="392113" cy="390525"/>
            </a:xfrm>
            <a:custGeom>
              <a:avLst/>
              <a:gdLst>
                <a:gd name="T0" fmla="*/ 99 w 198"/>
                <a:gd name="T1" fmla="*/ 118 h 197"/>
                <a:gd name="T2" fmla="*/ 32 w 198"/>
                <a:gd name="T3" fmla="*/ 102 h 197"/>
                <a:gd name="T4" fmla="*/ 139 w 198"/>
                <a:gd name="T5" fmla="*/ 118 h 197"/>
                <a:gd name="T6" fmla="*/ 144 w 198"/>
                <a:gd name="T7" fmla="*/ 102 h 197"/>
                <a:gd name="T8" fmla="*/ 139 w 198"/>
                <a:gd name="T9" fmla="*/ 118 h 197"/>
                <a:gd name="T10" fmla="*/ 99 w 198"/>
                <a:gd name="T11" fmla="*/ 0 h 197"/>
                <a:gd name="T12" fmla="*/ 0 w 198"/>
                <a:gd name="T13" fmla="*/ 98 h 197"/>
                <a:gd name="T14" fmla="*/ 99 w 198"/>
                <a:gd name="T15" fmla="*/ 197 h 197"/>
                <a:gd name="T16" fmla="*/ 169 w 198"/>
                <a:gd name="T17" fmla="*/ 168 h 197"/>
                <a:gd name="T18" fmla="*/ 169 w 198"/>
                <a:gd name="T19" fmla="*/ 29 h 197"/>
                <a:gd name="T20" fmla="*/ 45 w 198"/>
                <a:gd name="T21" fmla="*/ 153 h 197"/>
                <a:gd name="T22" fmla="*/ 37 w 198"/>
                <a:gd name="T23" fmla="*/ 53 h 197"/>
                <a:gd name="T24" fmla="*/ 99 w 198"/>
                <a:gd name="T25" fmla="*/ 175 h 197"/>
                <a:gd name="T26" fmla="*/ 53 w 198"/>
                <a:gd name="T27" fmla="*/ 37 h 197"/>
                <a:gd name="T28" fmla="*/ 153 w 198"/>
                <a:gd name="T29" fmla="*/ 44 h 197"/>
                <a:gd name="T30" fmla="*/ 161 w 198"/>
                <a:gd name="T31" fmla="*/ 144 h 197"/>
                <a:gd name="T32" fmla="*/ 153 w 198"/>
                <a:gd name="T33" fmla="*/ 118 h 197"/>
                <a:gd name="T34" fmla="*/ 148 w 198"/>
                <a:gd name="T35" fmla="*/ 102 h 197"/>
                <a:gd name="T36" fmla="*/ 156 w 198"/>
                <a:gd name="T37" fmla="*/ 102 h 197"/>
                <a:gd name="T38" fmla="*/ 164 w 198"/>
                <a:gd name="T39" fmla="*/ 118 h 197"/>
                <a:gd name="T40" fmla="*/ 156 w 198"/>
                <a:gd name="T41" fmla="*/ 102 h 197"/>
                <a:gd name="T42" fmla="*/ 138 w 198"/>
                <a:gd name="T43" fmla="*/ 75 h 197"/>
                <a:gd name="T44" fmla="*/ 122 w 198"/>
                <a:gd name="T45" fmla="*/ 75 h 197"/>
                <a:gd name="T46" fmla="*/ 114 w 198"/>
                <a:gd name="T47" fmla="*/ 67 h 197"/>
                <a:gd name="T48" fmla="*/ 116 w 198"/>
                <a:gd name="T49" fmla="*/ 59 h 197"/>
                <a:gd name="T50" fmla="*/ 112 w 198"/>
                <a:gd name="T51" fmla="*/ 57 h 197"/>
                <a:gd name="T52" fmla="*/ 98 w 198"/>
                <a:gd name="T53" fmla="*/ 46 h 197"/>
                <a:gd name="T54" fmla="*/ 104 w 198"/>
                <a:gd name="T55" fmla="*/ 35 h 197"/>
                <a:gd name="T56" fmla="*/ 112 w 198"/>
                <a:gd name="T57" fmla="*/ 30 h 197"/>
                <a:gd name="T58" fmla="*/ 101 w 198"/>
                <a:gd name="T59" fmla="*/ 29 h 197"/>
                <a:gd name="T60" fmla="*/ 92 w 198"/>
                <a:gd name="T61" fmla="*/ 46 h 197"/>
                <a:gd name="T62" fmla="*/ 109 w 198"/>
                <a:gd name="T63" fmla="*/ 63 h 197"/>
                <a:gd name="T64" fmla="*/ 112 w 198"/>
                <a:gd name="T65" fmla="*/ 77 h 197"/>
                <a:gd name="T66" fmla="*/ 138 w 198"/>
                <a:gd name="T67" fmla="*/ 81 h 197"/>
                <a:gd name="T68" fmla="*/ 147 w 198"/>
                <a:gd name="T69" fmla="*/ 86 h 197"/>
                <a:gd name="T70" fmla="*/ 148 w 198"/>
                <a:gd name="T71" fmla="*/ 98 h 197"/>
                <a:gd name="T72" fmla="*/ 154 w 198"/>
                <a:gd name="T73" fmla="*/ 98 h 197"/>
                <a:gd name="T74" fmla="*/ 153 w 198"/>
                <a:gd name="T75" fmla="*/ 84 h 197"/>
                <a:gd name="T76" fmla="*/ 116 w 198"/>
                <a:gd name="T77" fmla="*/ 39 h 197"/>
                <a:gd name="T78" fmla="*/ 130 w 198"/>
                <a:gd name="T79" fmla="*/ 53 h 197"/>
                <a:gd name="T80" fmla="*/ 126 w 198"/>
                <a:gd name="T81" fmla="*/ 66 h 197"/>
                <a:gd name="T82" fmla="*/ 138 w 198"/>
                <a:gd name="T83" fmla="*/ 67 h 197"/>
                <a:gd name="T84" fmla="*/ 157 w 198"/>
                <a:gd name="T85" fmla="*/ 87 h 197"/>
                <a:gd name="T86" fmla="*/ 164 w 198"/>
                <a:gd name="T87" fmla="*/ 98 h 197"/>
                <a:gd name="T88" fmla="*/ 157 w 198"/>
                <a:gd name="T89" fmla="*/ 69 h 197"/>
                <a:gd name="T90" fmla="*/ 134 w 198"/>
                <a:gd name="T91" fmla="*/ 61 h 197"/>
                <a:gd name="T92" fmla="*/ 131 w 198"/>
                <a:gd name="T93" fmla="*/ 39 h 197"/>
                <a:gd name="T94" fmla="*/ 113 w 198"/>
                <a:gd name="T95" fmla="*/ 36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98" h="197">
                  <a:moveTo>
                    <a:pt x="32" y="118"/>
                  </a:moveTo>
                  <a:cubicBezTo>
                    <a:pt x="99" y="118"/>
                    <a:pt x="99" y="118"/>
                    <a:pt x="99" y="118"/>
                  </a:cubicBezTo>
                  <a:cubicBezTo>
                    <a:pt x="82" y="102"/>
                    <a:pt x="82" y="102"/>
                    <a:pt x="82" y="102"/>
                  </a:cubicBezTo>
                  <a:cubicBezTo>
                    <a:pt x="32" y="102"/>
                    <a:pt x="32" y="102"/>
                    <a:pt x="32" y="102"/>
                  </a:cubicBezTo>
                  <a:lnTo>
                    <a:pt x="32" y="118"/>
                  </a:lnTo>
                  <a:close/>
                  <a:moveTo>
                    <a:pt x="139" y="118"/>
                  </a:moveTo>
                  <a:cubicBezTo>
                    <a:pt x="144" y="118"/>
                    <a:pt x="144" y="118"/>
                    <a:pt x="144" y="118"/>
                  </a:cubicBezTo>
                  <a:cubicBezTo>
                    <a:pt x="144" y="102"/>
                    <a:pt x="144" y="102"/>
                    <a:pt x="144" y="102"/>
                  </a:cubicBezTo>
                  <a:cubicBezTo>
                    <a:pt x="122" y="102"/>
                    <a:pt x="122" y="102"/>
                    <a:pt x="122" y="102"/>
                  </a:cubicBezTo>
                  <a:lnTo>
                    <a:pt x="139" y="118"/>
                  </a:lnTo>
                  <a:close/>
                  <a:moveTo>
                    <a:pt x="169" y="29"/>
                  </a:moveTo>
                  <a:cubicBezTo>
                    <a:pt x="151" y="11"/>
                    <a:pt x="126" y="0"/>
                    <a:pt x="99" y="0"/>
                  </a:cubicBezTo>
                  <a:cubicBezTo>
                    <a:pt x="72" y="0"/>
                    <a:pt x="47" y="11"/>
                    <a:pt x="29" y="29"/>
                  </a:cubicBezTo>
                  <a:cubicBezTo>
                    <a:pt x="11" y="46"/>
                    <a:pt x="0" y="71"/>
                    <a:pt x="0" y="98"/>
                  </a:cubicBezTo>
                  <a:cubicBezTo>
                    <a:pt x="0" y="126"/>
                    <a:pt x="11" y="151"/>
                    <a:pt x="29" y="168"/>
                  </a:cubicBezTo>
                  <a:cubicBezTo>
                    <a:pt x="47" y="186"/>
                    <a:pt x="72" y="197"/>
                    <a:pt x="99" y="197"/>
                  </a:cubicBezTo>
                  <a:cubicBezTo>
                    <a:pt x="99" y="197"/>
                    <a:pt x="99" y="197"/>
                    <a:pt x="99" y="197"/>
                  </a:cubicBezTo>
                  <a:cubicBezTo>
                    <a:pt x="126" y="197"/>
                    <a:pt x="151" y="186"/>
                    <a:pt x="169" y="168"/>
                  </a:cubicBezTo>
                  <a:cubicBezTo>
                    <a:pt x="187" y="151"/>
                    <a:pt x="198" y="126"/>
                    <a:pt x="198" y="98"/>
                  </a:cubicBezTo>
                  <a:cubicBezTo>
                    <a:pt x="198" y="71"/>
                    <a:pt x="187" y="46"/>
                    <a:pt x="169" y="29"/>
                  </a:cubicBezTo>
                  <a:close/>
                  <a:moveTo>
                    <a:pt x="99" y="175"/>
                  </a:moveTo>
                  <a:cubicBezTo>
                    <a:pt x="78" y="175"/>
                    <a:pt x="59" y="167"/>
                    <a:pt x="45" y="153"/>
                  </a:cubicBezTo>
                  <a:cubicBezTo>
                    <a:pt x="31" y="139"/>
                    <a:pt x="22" y="120"/>
                    <a:pt x="22" y="98"/>
                  </a:cubicBezTo>
                  <a:cubicBezTo>
                    <a:pt x="22" y="81"/>
                    <a:pt x="28" y="66"/>
                    <a:pt x="37" y="53"/>
                  </a:cubicBezTo>
                  <a:cubicBezTo>
                    <a:pt x="145" y="160"/>
                    <a:pt x="145" y="160"/>
                    <a:pt x="145" y="160"/>
                  </a:cubicBezTo>
                  <a:cubicBezTo>
                    <a:pt x="132" y="170"/>
                    <a:pt x="116" y="175"/>
                    <a:pt x="99" y="175"/>
                  </a:cubicBezTo>
                  <a:close/>
                  <a:moveTo>
                    <a:pt x="161" y="144"/>
                  </a:moveTo>
                  <a:cubicBezTo>
                    <a:pt x="53" y="37"/>
                    <a:pt x="53" y="37"/>
                    <a:pt x="53" y="37"/>
                  </a:cubicBezTo>
                  <a:cubicBezTo>
                    <a:pt x="66" y="27"/>
                    <a:pt x="82" y="22"/>
                    <a:pt x="99" y="22"/>
                  </a:cubicBezTo>
                  <a:cubicBezTo>
                    <a:pt x="120" y="22"/>
                    <a:pt x="139" y="30"/>
                    <a:pt x="153" y="44"/>
                  </a:cubicBezTo>
                  <a:cubicBezTo>
                    <a:pt x="167" y="58"/>
                    <a:pt x="176" y="77"/>
                    <a:pt x="176" y="98"/>
                  </a:cubicBezTo>
                  <a:cubicBezTo>
                    <a:pt x="176" y="116"/>
                    <a:pt x="170" y="131"/>
                    <a:pt x="161" y="144"/>
                  </a:cubicBezTo>
                  <a:close/>
                  <a:moveTo>
                    <a:pt x="148" y="118"/>
                  </a:moveTo>
                  <a:cubicBezTo>
                    <a:pt x="153" y="118"/>
                    <a:pt x="153" y="118"/>
                    <a:pt x="153" y="118"/>
                  </a:cubicBezTo>
                  <a:cubicBezTo>
                    <a:pt x="153" y="102"/>
                    <a:pt x="153" y="102"/>
                    <a:pt x="153" y="102"/>
                  </a:cubicBezTo>
                  <a:cubicBezTo>
                    <a:pt x="148" y="102"/>
                    <a:pt x="148" y="102"/>
                    <a:pt x="148" y="102"/>
                  </a:cubicBezTo>
                  <a:lnTo>
                    <a:pt x="148" y="118"/>
                  </a:lnTo>
                  <a:close/>
                  <a:moveTo>
                    <a:pt x="156" y="102"/>
                  </a:moveTo>
                  <a:cubicBezTo>
                    <a:pt x="156" y="118"/>
                    <a:pt x="156" y="118"/>
                    <a:pt x="156" y="118"/>
                  </a:cubicBezTo>
                  <a:cubicBezTo>
                    <a:pt x="164" y="118"/>
                    <a:pt x="164" y="118"/>
                    <a:pt x="164" y="118"/>
                  </a:cubicBezTo>
                  <a:cubicBezTo>
                    <a:pt x="164" y="102"/>
                    <a:pt x="164" y="102"/>
                    <a:pt x="164" y="102"/>
                  </a:cubicBezTo>
                  <a:lnTo>
                    <a:pt x="156" y="102"/>
                  </a:lnTo>
                  <a:close/>
                  <a:moveTo>
                    <a:pt x="147" y="78"/>
                  </a:moveTo>
                  <a:cubicBezTo>
                    <a:pt x="145" y="76"/>
                    <a:pt x="142" y="75"/>
                    <a:pt x="138" y="75"/>
                  </a:cubicBezTo>
                  <a:cubicBezTo>
                    <a:pt x="138" y="75"/>
                    <a:pt x="134" y="75"/>
                    <a:pt x="130" y="75"/>
                  </a:cubicBezTo>
                  <a:cubicBezTo>
                    <a:pt x="122" y="75"/>
                    <a:pt x="122" y="75"/>
                    <a:pt x="122" y="75"/>
                  </a:cubicBezTo>
                  <a:cubicBezTo>
                    <a:pt x="120" y="75"/>
                    <a:pt x="118" y="74"/>
                    <a:pt x="116" y="73"/>
                  </a:cubicBezTo>
                  <a:cubicBezTo>
                    <a:pt x="115" y="71"/>
                    <a:pt x="114" y="69"/>
                    <a:pt x="114" y="67"/>
                  </a:cubicBezTo>
                  <a:cubicBezTo>
                    <a:pt x="114" y="65"/>
                    <a:pt x="115" y="63"/>
                    <a:pt x="116" y="62"/>
                  </a:cubicBezTo>
                  <a:cubicBezTo>
                    <a:pt x="116" y="61"/>
                    <a:pt x="116" y="60"/>
                    <a:pt x="116" y="59"/>
                  </a:cubicBezTo>
                  <a:cubicBezTo>
                    <a:pt x="115" y="58"/>
                    <a:pt x="114" y="57"/>
                    <a:pt x="113" y="57"/>
                  </a:cubicBezTo>
                  <a:cubicBezTo>
                    <a:pt x="112" y="57"/>
                    <a:pt x="112" y="57"/>
                    <a:pt x="112" y="57"/>
                  </a:cubicBezTo>
                  <a:cubicBezTo>
                    <a:pt x="107" y="57"/>
                    <a:pt x="104" y="56"/>
                    <a:pt x="102" y="54"/>
                  </a:cubicBezTo>
                  <a:cubicBezTo>
                    <a:pt x="99" y="51"/>
                    <a:pt x="98" y="48"/>
                    <a:pt x="98" y="46"/>
                  </a:cubicBezTo>
                  <a:cubicBezTo>
                    <a:pt x="98" y="43"/>
                    <a:pt x="99" y="40"/>
                    <a:pt x="101" y="37"/>
                  </a:cubicBezTo>
                  <a:cubicBezTo>
                    <a:pt x="102" y="36"/>
                    <a:pt x="103" y="35"/>
                    <a:pt x="104" y="35"/>
                  </a:cubicBezTo>
                  <a:cubicBezTo>
                    <a:pt x="105" y="34"/>
                    <a:pt x="107" y="33"/>
                    <a:pt x="109" y="33"/>
                  </a:cubicBezTo>
                  <a:cubicBezTo>
                    <a:pt x="111" y="33"/>
                    <a:pt x="112" y="32"/>
                    <a:pt x="112" y="30"/>
                  </a:cubicBezTo>
                  <a:cubicBezTo>
                    <a:pt x="112" y="29"/>
                    <a:pt x="111" y="27"/>
                    <a:pt x="109" y="27"/>
                  </a:cubicBezTo>
                  <a:cubicBezTo>
                    <a:pt x="106" y="27"/>
                    <a:pt x="104" y="28"/>
                    <a:pt x="101" y="29"/>
                  </a:cubicBezTo>
                  <a:cubicBezTo>
                    <a:pt x="98" y="31"/>
                    <a:pt x="96" y="34"/>
                    <a:pt x="94" y="37"/>
                  </a:cubicBezTo>
                  <a:cubicBezTo>
                    <a:pt x="93" y="40"/>
                    <a:pt x="92" y="43"/>
                    <a:pt x="92" y="46"/>
                  </a:cubicBezTo>
                  <a:cubicBezTo>
                    <a:pt x="92" y="50"/>
                    <a:pt x="94" y="54"/>
                    <a:pt x="97" y="58"/>
                  </a:cubicBezTo>
                  <a:cubicBezTo>
                    <a:pt x="100" y="61"/>
                    <a:pt x="104" y="63"/>
                    <a:pt x="109" y="63"/>
                  </a:cubicBezTo>
                  <a:cubicBezTo>
                    <a:pt x="109" y="64"/>
                    <a:pt x="108" y="65"/>
                    <a:pt x="108" y="67"/>
                  </a:cubicBezTo>
                  <a:cubicBezTo>
                    <a:pt x="108" y="70"/>
                    <a:pt x="110" y="74"/>
                    <a:pt x="112" y="77"/>
                  </a:cubicBezTo>
                  <a:cubicBezTo>
                    <a:pt x="114" y="79"/>
                    <a:pt x="118" y="81"/>
                    <a:pt x="122" y="81"/>
                  </a:cubicBezTo>
                  <a:cubicBezTo>
                    <a:pt x="122" y="81"/>
                    <a:pt x="138" y="81"/>
                    <a:pt x="138" y="81"/>
                  </a:cubicBezTo>
                  <a:cubicBezTo>
                    <a:pt x="142" y="81"/>
                    <a:pt x="144" y="82"/>
                    <a:pt x="146" y="84"/>
                  </a:cubicBezTo>
                  <a:cubicBezTo>
                    <a:pt x="146" y="84"/>
                    <a:pt x="147" y="85"/>
                    <a:pt x="147" y="86"/>
                  </a:cubicBezTo>
                  <a:cubicBezTo>
                    <a:pt x="148" y="87"/>
                    <a:pt x="148" y="88"/>
                    <a:pt x="148" y="90"/>
                  </a:cubicBezTo>
                  <a:cubicBezTo>
                    <a:pt x="148" y="98"/>
                    <a:pt x="148" y="98"/>
                    <a:pt x="148" y="98"/>
                  </a:cubicBezTo>
                  <a:cubicBezTo>
                    <a:pt x="154" y="98"/>
                    <a:pt x="154" y="98"/>
                    <a:pt x="154" y="98"/>
                  </a:cubicBezTo>
                  <a:cubicBezTo>
                    <a:pt x="154" y="98"/>
                    <a:pt x="154" y="98"/>
                    <a:pt x="154" y="98"/>
                  </a:cubicBezTo>
                  <a:cubicBezTo>
                    <a:pt x="154" y="90"/>
                    <a:pt x="154" y="90"/>
                    <a:pt x="154" y="90"/>
                  </a:cubicBezTo>
                  <a:cubicBezTo>
                    <a:pt x="154" y="88"/>
                    <a:pt x="154" y="86"/>
                    <a:pt x="153" y="84"/>
                  </a:cubicBezTo>
                  <a:cubicBezTo>
                    <a:pt x="152" y="81"/>
                    <a:pt x="150" y="79"/>
                    <a:pt x="147" y="78"/>
                  </a:cubicBezTo>
                  <a:close/>
                  <a:moveTo>
                    <a:pt x="116" y="39"/>
                  </a:moveTo>
                  <a:cubicBezTo>
                    <a:pt x="121" y="39"/>
                    <a:pt x="124" y="41"/>
                    <a:pt x="126" y="43"/>
                  </a:cubicBezTo>
                  <a:cubicBezTo>
                    <a:pt x="129" y="46"/>
                    <a:pt x="130" y="49"/>
                    <a:pt x="130" y="53"/>
                  </a:cubicBezTo>
                  <a:cubicBezTo>
                    <a:pt x="130" y="56"/>
                    <a:pt x="129" y="59"/>
                    <a:pt x="127" y="62"/>
                  </a:cubicBezTo>
                  <a:cubicBezTo>
                    <a:pt x="126" y="63"/>
                    <a:pt x="126" y="65"/>
                    <a:pt x="126" y="66"/>
                  </a:cubicBezTo>
                  <a:cubicBezTo>
                    <a:pt x="127" y="67"/>
                    <a:pt x="128" y="67"/>
                    <a:pt x="129" y="67"/>
                  </a:cubicBezTo>
                  <a:cubicBezTo>
                    <a:pt x="138" y="67"/>
                    <a:pt x="138" y="67"/>
                    <a:pt x="138" y="67"/>
                  </a:cubicBezTo>
                  <a:cubicBezTo>
                    <a:pt x="144" y="67"/>
                    <a:pt x="149" y="70"/>
                    <a:pt x="152" y="73"/>
                  </a:cubicBezTo>
                  <a:cubicBezTo>
                    <a:pt x="155" y="77"/>
                    <a:pt x="157" y="82"/>
                    <a:pt x="157" y="87"/>
                  </a:cubicBezTo>
                  <a:cubicBezTo>
                    <a:pt x="157" y="98"/>
                    <a:pt x="157" y="98"/>
                    <a:pt x="157" y="98"/>
                  </a:cubicBezTo>
                  <a:cubicBezTo>
                    <a:pt x="164" y="98"/>
                    <a:pt x="164" y="98"/>
                    <a:pt x="164" y="98"/>
                  </a:cubicBezTo>
                  <a:cubicBezTo>
                    <a:pt x="164" y="87"/>
                    <a:pt x="164" y="87"/>
                    <a:pt x="164" y="87"/>
                  </a:cubicBezTo>
                  <a:cubicBezTo>
                    <a:pt x="164" y="81"/>
                    <a:pt x="161" y="74"/>
                    <a:pt x="157" y="69"/>
                  </a:cubicBezTo>
                  <a:cubicBezTo>
                    <a:pt x="152" y="65"/>
                    <a:pt x="146" y="61"/>
                    <a:pt x="138" y="61"/>
                  </a:cubicBezTo>
                  <a:cubicBezTo>
                    <a:pt x="134" y="61"/>
                    <a:pt x="134" y="61"/>
                    <a:pt x="134" y="61"/>
                  </a:cubicBezTo>
                  <a:cubicBezTo>
                    <a:pt x="135" y="58"/>
                    <a:pt x="136" y="55"/>
                    <a:pt x="136" y="53"/>
                  </a:cubicBezTo>
                  <a:cubicBezTo>
                    <a:pt x="136" y="48"/>
                    <a:pt x="134" y="43"/>
                    <a:pt x="131" y="39"/>
                  </a:cubicBezTo>
                  <a:cubicBezTo>
                    <a:pt x="127" y="35"/>
                    <a:pt x="122" y="33"/>
                    <a:pt x="116" y="33"/>
                  </a:cubicBezTo>
                  <a:cubicBezTo>
                    <a:pt x="114" y="33"/>
                    <a:pt x="113" y="35"/>
                    <a:pt x="113" y="36"/>
                  </a:cubicBezTo>
                  <a:cubicBezTo>
                    <a:pt x="113" y="38"/>
                    <a:pt x="114" y="39"/>
                    <a:pt x="116" y="39"/>
                  </a:cubicBezTo>
                  <a:close/>
                </a:path>
              </a:pathLst>
            </a:custGeom>
            <a:solidFill>
              <a:schemeClr val="bg1"/>
            </a:solidFill>
            <a:ln>
              <a:no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cs typeface="+mn-ea"/>
                <a:sym typeface="+mn-lt"/>
              </a:endParaRPr>
            </a:p>
          </p:txBody>
        </p:sp>
      </p:grpSp>
      <p:grpSp>
        <p:nvGrpSpPr>
          <p:cNvPr id="15" name="组合 14"/>
          <p:cNvGrpSpPr/>
          <p:nvPr/>
        </p:nvGrpSpPr>
        <p:grpSpPr>
          <a:xfrm>
            <a:off x="431765" y="1726706"/>
            <a:ext cx="3889659" cy="1056532"/>
            <a:chOff x="4462025" y="2883842"/>
            <a:chExt cx="3889659" cy="1056532"/>
          </a:xfrm>
        </p:grpSpPr>
        <p:sp>
          <p:nvSpPr>
            <p:cNvPr id="16" name="矩形 15"/>
            <p:cNvSpPr/>
            <p:nvPr/>
          </p:nvSpPr>
          <p:spPr>
            <a:xfrm>
              <a:off x="4462025" y="3239798"/>
              <a:ext cx="3889659" cy="700576"/>
            </a:xfrm>
            <a:prstGeom prst="rect">
              <a:avLst/>
            </a:prstGeom>
          </p:spPr>
          <p:txBody>
            <a:bodyPr wrap="square">
              <a:spAutoFit/>
            </a:bodyPr>
            <a:lstStyle/>
            <a:p>
              <a:pPr algn="ct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点击输入文本内容点击输入文本内容点击输入文本内容点击输入文本内容</a:t>
              </a:r>
            </a:p>
          </p:txBody>
        </p:sp>
        <p:sp>
          <p:nvSpPr>
            <p:cNvPr id="17" name="文本框 16"/>
            <p:cNvSpPr txBox="1"/>
            <p:nvPr/>
          </p:nvSpPr>
          <p:spPr>
            <a:xfrm>
              <a:off x="6910264" y="2883842"/>
              <a:ext cx="1441420" cy="400110"/>
            </a:xfrm>
            <a:prstGeom prst="rect">
              <a:avLst/>
            </a:prstGeom>
            <a:noFill/>
          </p:spPr>
          <p:txBody>
            <a:bodyPr wrap="none" rtlCol="0">
              <a:spAutoFit/>
            </a:bodyPr>
            <a:lstStyle/>
            <a:p>
              <a:pPr algn="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添 加 标 题</a:t>
              </a:r>
            </a:p>
          </p:txBody>
        </p:sp>
      </p:grpSp>
      <p:grpSp>
        <p:nvGrpSpPr>
          <p:cNvPr id="18" name="组合 17"/>
          <p:cNvGrpSpPr/>
          <p:nvPr/>
        </p:nvGrpSpPr>
        <p:grpSpPr>
          <a:xfrm>
            <a:off x="7696166" y="1726706"/>
            <a:ext cx="3889659" cy="1056532"/>
            <a:chOff x="4462025" y="2883842"/>
            <a:chExt cx="3889659" cy="1056532"/>
          </a:xfrm>
        </p:grpSpPr>
        <p:sp>
          <p:nvSpPr>
            <p:cNvPr id="19" name="矩形 18"/>
            <p:cNvSpPr/>
            <p:nvPr/>
          </p:nvSpPr>
          <p:spPr>
            <a:xfrm>
              <a:off x="4462025" y="3239798"/>
              <a:ext cx="3889659" cy="700576"/>
            </a:xfrm>
            <a:prstGeom prst="rect">
              <a:avLst/>
            </a:prstGeom>
          </p:spPr>
          <p:txBody>
            <a:bodyPr wrap="square">
              <a:spAutoFit/>
            </a:bodyPr>
            <a:lstStyle/>
            <a:p>
              <a:pPr algn="ct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点击输入文本内容点击输入文本内容点击输入文本内容点击输入文本内容</a:t>
              </a:r>
            </a:p>
          </p:txBody>
        </p:sp>
        <p:sp>
          <p:nvSpPr>
            <p:cNvPr id="20" name="文本框 19"/>
            <p:cNvSpPr txBox="1"/>
            <p:nvPr/>
          </p:nvSpPr>
          <p:spPr>
            <a:xfrm>
              <a:off x="4462026" y="2883842"/>
              <a:ext cx="1441420" cy="400110"/>
            </a:xfrm>
            <a:prstGeom prst="rect">
              <a:avLst/>
            </a:prstGeom>
            <a:noFill/>
          </p:spPr>
          <p:txBody>
            <a:bodyPr wrap="none" rtlCol="0">
              <a:spAutoFit/>
            </a:bodyPr>
            <a:lstStyle/>
            <a:p>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添 加 标 题</a:t>
              </a:r>
            </a:p>
          </p:txBody>
        </p:sp>
      </p:grpSp>
      <p:grpSp>
        <p:nvGrpSpPr>
          <p:cNvPr id="21" name="组合 20"/>
          <p:cNvGrpSpPr/>
          <p:nvPr/>
        </p:nvGrpSpPr>
        <p:grpSpPr>
          <a:xfrm>
            <a:off x="7696167" y="4813025"/>
            <a:ext cx="3889659" cy="1056532"/>
            <a:chOff x="4462025" y="2883842"/>
            <a:chExt cx="3889659" cy="1056532"/>
          </a:xfrm>
        </p:grpSpPr>
        <p:sp>
          <p:nvSpPr>
            <p:cNvPr id="22" name="矩形 21"/>
            <p:cNvSpPr/>
            <p:nvPr/>
          </p:nvSpPr>
          <p:spPr>
            <a:xfrm>
              <a:off x="4462025" y="3239798"/>
              <a:ext cx="3889659" cy="700576"/>
            </a:xfrm>
            <a:prstGeom prst="rect">
              <a:avLst/>
            </a:prstGeom>
          </p:spPr>
          <p:txBody>
            <a:bodyPr wrap="square">
              <a:spAutoFit/>
            </a:bodyPr>
            <a:lstStyle/>
            <a:p>
              <a:pPr algn="ct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点击输入文本内容点击输入文本内容点击输入文本内容点击输入文本内容</a:t>
              </a:r>
            </a:p>
          </p:txBody>
        </p:sp>
        <p:sp>
          <p:nvSpPr>
            <p:cNvPr id="23" name="文本框 22"/>
            <p:cNvSpPr txBox="1"/>
            <p:nvPr/>
          </p:nvSpPr>
          <p:spPr>
            <a:xfrm>
              <a:off x="4462026" y="2883842"/>
              <a:ext cx="1441420" cy="400110"/>
            </a:xfrm>
            <a:prstGeom prst="rect">
              <a:avLst/>
            </a:prstGeom>
            <a:noFill/>
          </p:spPr>
          <p:txBody>
            <a:bodyPr wrap="none" rtlCol="0">
              <a:spAutoFit/>
            </a:bodyPr>
            <a:lstStyle/>
            <a:p>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添 加 标 题</a:t>
              </a:r>
            </a:p>
          </p:txBody>
        </p:sp>
      </p:grpSp>
      <p:grpSp>
        <p:nvGrpSpPr>
          <p:cNvPr id="24" name="组合 23"/>
          <p:cNvGrpSpPr/>
          <p:nvPr/>
        </p:nvGrpSpPr>
        <p:grpSpPr>
          <a:xfrm>
            <a:off x="431765" y="4811874"/>
            <a:ext cx="3889659" cy="1056532"/>
            <a:chOff x="4462025" y="2883842"/>
            <a:chExt cx="3889659" cy="1056532"/>
          </a:xfrm>
        </p:grpSpPr>
        <p:sp>
          <p:nvSpPr>
            <p:cNvPr id="25" name="矩形 24"/>
            <p:cNvSpPr/>
            <p:nvPr/>
          </p:nvSpPr>
          <p:spPr>
            <a:xfrm>
              <a:off x="4462025" y="3239798"/>
              <a:ext cx="3889659" cy="700576"/>
            </a:xfrm>
            <a:prstGeom prst="rect">
              <a:avLst/>
            </a:prstGeom>
          </p:spPr>
          <p:txBody>
            <a:bodyPr wrap="square">
              <a:spAutoFit/>
            </a:bodyPr>
            <a:lstStyle/>
            <a:p>
              <a:pPr algn="ctr">
                <a:lnSpc>
                  <a:spcPct val="150000"/>
                </a:lnSpc>
              </a:pPr>
              <a:r>
                <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点击输入文本内容点击输入文本内容点击输入文本内容点击输入文本内容</a:t>
              </a:r>
            </a:p>
          </p:txBody>
        </p:sp>
        <p:sp>
          <p:nvSpPr>
            <p:cNvPr id="26" name="文本框 25"/>
            <p:cNvSpPr txBox="1"/>
            <p:nvPr/>
          </p:nvSpPr>
          <p:spPr>
            <a:xfrm>
              <a:off x="6786023" y="2883842"/>
              <a:ext cx="1441420" cy="400110"/>
            </a:xfrm>
            <a:prstGeom prst="rect">
              <a:avLst/>
            </a:prstGeom>
            <a:noFill/>
          </p:spPr>
          <p:txBody>
            <a:bodyPr wrap="none" rtlCol="0">
              <a:spAutoFit/>
            </a:bodyPr>
            <a:lstStyle/>
            <a:p>
              <a:pPr algn="r"/>
              <a:r>
                <a:rPr lang="zh-CN" altLang="en-US" sz="2000" b="1" dirty="0">
                  <a:solidFill>
                    <a:schemeClr val="tx1">
                      <a:lumMod val="65000"/>
                      <a:lumOff val="35000"/>
                    </a:schemeClr>
                  </a:solidFill>
                  <a:latin typeface="微软雅黑" panose="020B0503020204020204" pitchFamily="34" charset="-122"/>
                  <a:ea typeface="微软雅黑" panose="020B0503020204020204" pitchFamily="34" charset="-122"/>
                  <a:cs typeface="+mn-ea"/>
                  <a:sym typeface="+mn-lt"/>
                </a:rPr>
                <a:t>添 加 标 题</a:t>
              </a: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500" fill="hold"/>
                                        <p:tgtEl>
                                          <p:spTgt spid="12"/>
                                        </p:tgtEl>
                                        <p:attrNameLst>
                                          <p:attrName>ppt_w</p:attrName>
                                        </p:attrNameLst>
                                      </p:cBhvr>
                                      <p:tavLst>
                                        <p:tav tm="0">
                                          <p:val>
                                            <p:fltVal val="0"/>
                                          </p:val>
                                        </p:tav>
                                        <p:tav tm="100000">
                                          <p:val>
                                            <p:strVal val="#ppt_w"/>
                                          </p:val>
                                        </p:tav>
                                      </p:tavLst>
                                    </p:anim>
                                    <p:anim calcmode="lin" valueType="num">
                                      <p:cBhvr>
                                        <p:cTn id="13" dur="500" fill="hold"/>
                                        <p:tgtEl>
                                          <p:spTgt spid="12"/>
                                        </p:tgtEl>
                                        <p:attrNameLst>
                                          <p:attrName>ppt_h</p:attrName>
                                        </p:attrNameLst>
                                      </p:cBhvr>
                                      <p:tavLst>
                                        <p:tav tm="0">
                                          <p:val>
                                            <p:fltVal val="0"/>
                                          </p:val>
                                        </p:tav>
                                        <p:tav tm="100000">
                                          <p:val>
                                            <p:strVal val="#ppt_h"/>
                                          </p:val>
                                        </p:tav>
                                      </p:tavLst>
                                    </p:anim>
                                    <p:animEffect transition="in" filter="fade">
                                      <p:cBhvr>
                                        <p:cTn id="14" dur="500"/>
                                        <p:tgtEl>
                                          <p:spTgt spid="12"/>
                                        </p:tgtEl>
                                      </p:cBhvr>
                                    </p:animEffect>
                                  </p:childTnLst>
                                </p:cTn>
                              </p:par>
                              <p:par>
                                <p:cTn id="15" presetID="53" presetClass="entr" presetSubtype="16" fill="hold" nodeType="withEffect">
                                  <p:stCondLst>
                                    <p:cond delay="0"/>
                                  </p:stCondLst>
                                  <p:childTnLst>
                                    <p:set>
                                      <p:cBhvr>
                                        <p:cTn id="16" dur="1" fill="hold">
                                          <p:stCondLst>
                                            <p:cond delay="0"/>
                                          </p:stCondLst>
                                        </p:cTn>
                                        <p:tgtEl>
                                          <p:spTgt spid="6"/>
                                        </p:tgtEl>
                                        <p:attrNameLst>
                                          <p:attrName>style.visibility</p:attrName>
                                        </p:attrNameLst>
                                      </p:cBhvr>
                                      <p:to>
                                        <p:strVal val="visible"/>
                                      </p:to>
                                    </p:set>
                                    <p:anim calcmode="lin" valueType="num">
                                      <p:cBhvr>
                                        <p:cTn id="17" dur="500" fill="hold"/>
                                        <p:tgtEl>
                                          <p:spTgt spid="6"/>
                                        </p:tgtEl>
                                        <p:attrNameLst>
                                          <p:attrName>ppt_w</p:attrName>
                                        </p:attrNameLst>
                                      </p:cBhvr>
                                      <p:tavLst>
                                        <p:tav tm="0">
                                          <p:val>
                                            <p:fltVal val="0"/>
                                          </p:val>
                                        </p:tav>
                                        <p:tav tm="100000">
                                          <p:val>
                                            <p:strVal val="#ppt_w"/>
                                          </p:val>
                                        </p:tav>
                                      </p:tavLst>
                                    </p:anim>
                                    <p:anim calcmode="lin" valueType="num">
                                      <p:cBhvr>
                                        <p:cTn id="18" dur="500" fill="hold"/>
                                        <p:tgtEl>
                                          <p:spTgt spid="6"/>
                                        </p:tgtEl>
                                        <p:attrNameLst>
                                          <p:attrName>ppt_h</p:attrName>
                                        </p:attrNameLst>
                                      </p:cBhvr>
                                      <p:tavLst>
                                        <p:tav tm="0">
                                          <p:val>
                                            <p:fltVal val="0"/>
                                          </p:val>
                                        </p:tav>
                                        <p:tav tm="100000">
                                          <p:val>
                                            <p:strVal val="#ppt_h"/>
                                          </p:val>
                                        </p:tav>
                                      </p:tavLst>
                                    </p:anim>
                                    <p:animEffect transition="in" filter="fade">
                                      <p:cBhvr>
                                        <p:cTn id="19" dur="500"/>
                                        <p:tgtEl>
                                          <p:spTgt spid="6"/>
                                        </p:tgtEl>
                                      </p:cBhvr>
                                    </p:animEffect>
                                  </p:childTnLst>
                                </p:cTn>
                              </p:par>
                              <p:par>
                                <p:cTn id="20" presetID="53" presetClass="entr" presetSubtype="16" fill="hold"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childTnLst>
                          </p:cTn>
                        </p:par>
                        <p:par>
                          <p:cTn id="25" fill="hold">
                            <p:stCondLst>
                              <p:cond delay="500"/>
                            </p:stCondLst>
                            <p:childTnLst>
                              <p:par>
                                <p:cTn id="26" presetID="2" presetClass="entr" presetSubtype="8" decel="100000" fill="hold" nodeType="afterEffect">
                                  <p:stCondLst>
                                    <p:cond delay="0"/>
                                  </p:stCondLst>
                                  <p:childTnLst>
                                    <p:set>
                                      <p:cBhvr>
                                        <p:cTn id="27" dur="1" fill="hold">
                                          <p:stCondLst>
                                            <p:cond delay="0"/>
                                          </p:stCondLst>
                                        </p:cTn>
                                        <p:tgtEl>
                                          <p:spTgt spid="15"/>
                                        </p:tgtEl>
                                        <p:attrNameLst>
                                          <p:attrName>style.visibility</p:attrName>
                                        </p:attrNameLst>
                                      </p:cBhvr>
                                      <p:to>
                                        <p:strVal val="visible"/>
                                      </p:to>
                                    </p:set>
                                    <p:anim calcmode="lin" valueType="num">
                                      <p:cBhvr additive="base">
                                        <p:cTn id="28" dur="500" fill="hold"/>
                                        <p:tgtEl>
                                          <p:spTgt spid="15"/>
                                        </p:tgtEl>
                                        <p:attrNameLst>
                                          <p:attrName>ppt_x</p:attrName>
                                        </p:attrNameLst>
                                      </p:cBhvr>
                                      <p:tavLst>
                                        <p:tav tm="0">
                                          <p:val>
                                            <p:strVal val="0-#ppt_w/2"/>
                                          </p:val>
                                        </p:tav>
                                        <p:tav tm="100000">
                                          <p:val>
                                            <p:strVal val="#ppt_x"/>
                                          </p:val>
                                        </p:tav>
                                      </p:tavLst>
                                    </p:anim>
                                    <p:anim calcmode="lin" valueType="num">
                                      <p:cBhvr additive="base">
                                        <p:cTn id="29" dur="500" fill="hold"/>
                                        <p:tgtEl>
                                          <p:spTgt spid="15"/>
                                        </p:tgtEl>
                                        <p:attrNameLst>
                                          <p:attrName>ppt_y</p:attrName>
                                        </p:attrNameLst>
                                      </p:cBhvr>
                                      <p:tavLst>
                                        <p:tav tm="0">
                                          <p:val>
                                            <p:strVal val="#ppt_y"/>
                                          </p:val>
                                        </p:tav>
                                        <p:tav tm="100000">
                                          <p:val>
                                            <p:strVal val="#ppt_y"/>
                                          </p:val>
                                        </p:tav>
                                      </p:tavLst>
                                    </p:anim>
                                  </p:childTnLst>
                                </p:cTn>
                              </p:par>
                              <p:par>
                                <p:cTn id="30" presetID="2" presetClass="entr" presetSubtype="2" decel="100000" fill="hold" nodeType="withEffect">
                                  <p:stCondLst>
                                    <p:cond delay="250"/>
                                  </p:stCondLst>
                                  <p:childTnLst>
                                    <p:set>
                                      <p:cBhvr>
                                        <p:cTn id="31" dur="1" fill="hold">
                                          <p:stCondLst>
                                            <p:cond delay="0"/>
                                          </p:stCondLst>
                                        </p:cTn>
                                        <p:tgtEl>
                                          <p:spTgt spid="18"/>
                                        </p:tgtEl>
                                        <p:attrNameLst>
                                          <p:attrName>style.visibility</p:attrName>
                                        </p:attrNameLst>
                                      </p:cBhvr>
                                      <p:to>
                                        <p:strVal val="visible"/>
                                      </p:to>
                                    </p:set>
                                    <p:anim calcmode="lin" valueType="num">
                                      <p:cBhvr additive="base">
                                        <p:cTn id="32" dur="500" fill="hold"/>
                                        <p:tgtEl>
                                          <p:spTgt spid="18"/>
                                        </p:tgtEl>
                                        <p:attrNameLst>
                                          <p:attrName>ppt_x</p:attrName>
                                        </p:attrNameLst>
                                      </p:cBhvr>
                                      <p:tavLst>
                                        <p:tav tm="0">
                                          <p:val>
                                            <p:strVal val="1+#ppt_w/2"/>
                                          </p:val>
                                        </p:tav>
                                        <p:tav tm="100000">
                                          <p:val>
                                            <p:strVal val="#ppt_x"/>
                                          </p:val>
                                        </p:tav>
                                      </p:tavLst>
                                    </p:anim>
                                    <p:anim calcmode="lin" valueType="num">
                                      <p:cBhvr additive="base">
                                        <p:cTn id="33" dur="500" fill="hold"/>
                                        <p:tgtEl>
                                          <p:spTgt spid="18"/>
                                        </p:tgtEl>
                                        <p:attrNameLst>
                                          <p:attrName>ppt_y</p:attrName>
                                        </p:attrNameLst>
                                      </p:cBhvr>
                                      <p:tavLst>
                                        <p:tav tm="0">
                                          <p:val>
                                            <p:strVal val="#ppt_y"/>
                                          </p:val>
                                        </p:tav>
                                        <p:tav tm="100000">
                                          <p:val>
                                            <p:strVal val="#ppt_y"/>
                                          </p:val>
                                        </p:tav>
                                      </p:tavLst>
                                    </p:anim>
                                  </p:childTnLst>
                                </p:cTn>
                              </p:par>
                              <p:par>
                                <p:cTn id="34" presetID="2" presetClass="entr" presetSubtype="8" decel="100000" fill="hold" nodeType="withEffect">
                                  <p:stCondLst>
                                    <p:cond delay="500"/>
                                  </p:stCondLst>
                                  <p:childTnLst>
                                    <p:set>
                                      <p:cBhvr>
                                        <p:cTn id="35" dur="1" fill="hold">
                                          <p:stCondLst>
                                            <p:cond delay="0"/>
                                          </p:stCondLst>
                                        </p:cTn>
                                        <p:tgtEl>
                                          <p:spTgt spid="24"/>
                                        </p:tgtEl>
                                        <p:attrNameLst>
                                          <p:attrName>style.visibility</p:attrName>
                                        </p:attrNameLst>
                                      </p:cBhvr>
                                      <p:to>
                                        <p:strVal val="visible"/>
                                      </p:to>
                                    </p:set>
                                    <p:anim calcmode="lin" valueType="num">
                                      <p:cBhvr additive="base">
                                        <p:cTn id="36" dur="500" fill="hold"/>
                                        <p:tgtEl>
                                          <p:spTgt spid="24"/>
                                        </p:tgtEl>
                                        <p:attrNameLst>
                                          <p:attrName>ppt_x</p:attrName>
                                        </p:attrNameLst>
                                      </p:cBhvr>
                                      <p:tavLst>
                                        <p:tav tm="0">
                                          <p:val>
                                            <p:strVal val="0-#ppt_w/2"/>
                                          </p:val>
                                        </p:tav>
                                        <p:tav tm="100000">
                                          <p:val>
                                            <p:strVal val="#ppt_x"/>
                                          </p:val>
                                        </p:tav>
                                      </p:tavLst>
                                    </p:anim>
                                    <p:anim calcmode="lin" valueType="num">
                                      <p:cBhvr additive="base">
                                        <p:cTn id="37" dur="500" fill="hold"/>
                                        <p:tgtEl>
                                          <p:spTgt spid="24"/>
                                        </p:tgtEl>
                                        <p:attrNameLst>
                                          <p:attrName>ppt_y</p:attrName>
                                        </p:attrNameLst>
                                      </p:cBhvr>
                                      <p:tavLst>
                                        <p:tav tm="0">
                                          <p:val>
                                            <p:strVal val="#ppt_y"/>
                                          </p:val>
                                        </p:tav>
                                        <p:tav tm="100000">
                                          <p:val>
                                            <p:strVal val="#ppt_y"/>
                                          </p:val>
                                        </p:tav>
                                      </p:tavLst>
                                    </p:anim>
                                  </p:childTnLst>
                                </p:cTn>
                              </p:par>
                              <p:par>
                                <p:cTn id="38" presetID="2" presetClass="entr" presetSubtype="2" decel="100000" fill="hold" nodeType="withEffect">
                                  <p:stCondLst>
                                    <p:cond delay="750"/>
                                  </p:stCondLst>
                                  <p:childTnLst>
                                    <p:set>
                                      <p:cBhvr>
                                        <p:cTn id="39" dur="1" fill="hold">
                                          <p:stCondLst>
                                            <p:cond delay="0"/>
                                          </p:stCondLst>
                                        </p:cTn>
                                        <p:tgtEl>
                                          <p:spTgt spid="21"/>
                                        </p:tgtEl>
                                        <p:attrNameLst>
                                          <p:attrName>style.visibility</p:attrName>
                                        </p:attrNameLst>
                                      </p:cBhvr>
                                      <p:to>
                                        <p:strVal val="visible"/>
                                      </p:to>
                                    </p:set>
                                    <p:anim calcmode="lin" valueType="num">
                                      <p:cBhvr additive="base">
                                        <p:cTn id="40" dur="500" fill="hold"/>
                                        <p:tgtEl>
                                          <p:spTgt spid="21"/>
                                        </p:tgtEl>
                                        <p:attrNameLst>
                                          <p:attrName>ppt_x</p:attrName>
                                        </p:attrNameLst>
                                      </p:cBhvr>
                                      <p:tavLst>
                                        <p:tav tm="0">
                                          <p:val>
                                            <p:strVal val="1+#ppt_w/2"/>
                                          </p:val>
                                        </p:tav>
                                        <p:tav tm="100000">
                                          <p:val>
                                            <p:strVal val="#ppt_x"/>
                                          </p:val>
                                        </p:tav>
                                      </p:tavLst>
                                    </p:anim>
                                    <p:anim calcmode="lin" valueType="num">
                                      <p:cBhvr additive="base">
                                        <p:cTn id="41" dur="500" fill="hold"/>
                                        <p:tgtEl>
                                          <p:spTgt spid="2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菱形 2"/>
          <p:cNvSpPr/>
          <p:nvPr/>
        </p:nvSpPr>
        <p:spPr>
          <a:xfrm rot="16200000">
            <a:off x="1527844" y="2075318"/>
            <a:ext cx="1372908" cy="1393648"/>
          </a:xfrm>
          <a:prstGeom prst="diamond">
            <a:avLst/>
          </a:prstGeom>
          <a:noFill/>
          <a:ln>
            <a:solidFill>
              <a:srgbClr val="2D3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4" name="六边形 6"/>
          <p:cNvSpPr/>
          <p:nvPr/>
        </p:nvSpPr>
        <p:spPr>
          <a:xfrm>
            <a:off x="1937006" y="2463981"/>
            <a:ext cx="554584" cy="573142"/>
          </a:xfrm>
          <a:custGeom>
            <a:avLst/>
            <a:gdLst>
              <a:gd name="T0" fmla="*/ 743 w 743"/>
              <a:gd name="T1" fmla="*/ 27 h 769"/>
              <a:gd name="T2" fmla="*/ 736 w 743"/>
              <a:gd name="T3" fmla="*/ 8 h 769"/>
              <a:gd name="T4" fmla="*/ 717 w 743"/>
              <a:gd name="T5" fmla="*/ 0 h 769"/>
              <a:gd name="T6" fmla="*/ 599 w 743"/>
              <a:gd name="T7" fmla="*/ 0 h 769"/>
              <a:gd name="T8" fmla="*/ 591 w 743"/>
              <a:gd name="T9" fmla="*/ 1 h 769"/>
              <a:gd name="T10" fmla="*/ 569 w 743"/>
              <a:gd name="T11" fmla="*/ 1 h 769"/>
              <a:gd name="T12" fmla="*/ 555 w 743"/>
              <a:gd name="T13" fmla="*/ 2 h 769"/>
              <a:gd name="T14" fmla="*/ 184 w 743"/>
              <a:gd name="T15" fmla="*/ 2 h 769"/>
              <a:gd name="T16" fmla="*/ 171 w 743"/>
              <a:gd name="T17" fmla="*/ 1 h 769"/>
              <a:gd name="T18" fmla="*/ 152 w 743"/>
              <a:gd name="T19" fmla="*/ 1 h 769"/>
              <a:gd name="T20" fmla="*/ 144 w 743"/>
              <a:gd name="T21" fmla="*/ 0 h 769"/>
              <a:gd name="T22" fmla="*/ 26 w 743"/>
              <a:gd name="T23" fmla="*/ 0 h 769"/>
              <a:gd name="T24" fmla="*/ 8 w 743"/>
              <a:gd name="T25" fmla="*/ 8 h 769"/>
              <a:gd name="T26" fmla="*/ 0 w 743"/>
              <a:gd name="T27" fmla="*/ 27 h 769"/>
              <a:gd name="T28" fmla="*/ 118 w 743"/>
              <a:gd name="T29" fmla="*/ 266 h 769"/>
              <a:gd name="T30" fmla="*/ 118 w 743"/>
              <a:gd name="T31" fmla="*/ 267 h 769"/>
              <a:gd name="T32" fmla="*/ 118 w 743"/>
              <a:gd name="T33" fmla="*/ 270 h 769"/>
              <a:gd name="T34" fmla="*/ 342 w 743"/>
              <a:gd name="T35" fmla="*/ 511 h 769"/>
              <a:gd name="T36" fmla="*/ 342 w 743"/>
              <a:gd name="T37" fmla="*/ 713 h 769"/>
              <a:gd name="T38" fmla="*/ 242 w 743"/>
              <a:gd name="T39" fmla="*/ 713 h 769"/>
              <a:gd name="T40" fmla="*/ 228 w 743"/>
              <a:gd name="T41" fmla="*/ 727 h 769"/>
              <a:gd name="T42" fmla="*/ 228 w 743"/>
              <a:gd name="T43" fmla="*/ 756 h 769"/>
              <a:gd name="T44" fmla="*/ 242 w 743"/>
              <a:gd name="T45" fmla="*/ 769 h 769"/>
              <a:gd name="T46" fmla="*/ 498 w 743"/>
              <a:gd name="T47" fmla="*/ 769 h 769"/>
              <a:gd name="T48" fmla="*/ 511 w 743"/>
              <a:gd name="T49" fmla="*/ 756 h 769"/>
              <a:gd name="T50" fmla="*/ 511 w 743"/>
              <a:gd name="T51" fmla="*/ 727 h 769"/>
              <a:gd name="T52" fmla="*/ 498 w 743"/>
              <a:gd name="T53" fmla="*/ 713 h 769"/>
              <a:gd name="T54" fmla="*/ 398 w 743"/>
              <a:gd name="T55" fmla="*/ 713 h 769"/>
              <a:gd name="T56" fmla="*/ 398 w 743"/>
              <a:gd name="T57" fmla="*/ 511 h 769"/>
              <a:gd name="T58" fmla="*/ 621 w 743"/>
              <a:gd name="T59" fmla="*/ 279 h 769"/>
              <a:gd name="T60" fmla="*/ 623 w 743"/>
              <a:gd name="T61" fmla="*/ 271 h 769"/>
              <a:gd name="T62" fmla="*/ 623 w 743"/>
              <a:gd name="T63" fmla="*/ 266 h 769"/>
              <a:gd name="T64" fmla="*/ 743 w 743"/>
              <a:gd name="T65" fmla="*/ 27 h 769"/>
              <a:gd name="T66" fmla="*/ 370 w 743"/>
              <a:gd name="T67" fmla="*/ 457 h 769"/>
              <a:gd name="T68" fmla="*/ 174 w 743"/>
              <a:gd name="T69" fmla="*/ 261 h 769"/>
              <a:gd name="T70" fmla="*/ 174 w 743"/>
              <a:gd name="T71" fmla="*/ 58 h 769"/>
              <a:gd name="T72" fmla="*/ 566 w 743"/>
              <a:gd name="T73" fmla="*/ 58 h 769"/>
              <a:gd name="T74" fmla="*/ 566 w 743"/>
              <a:gd name="T75" fmla="*/ 261 h 769"/>
              <a:gd name="T76" fmla="*/ 370 w 743"/>
              <a:gd name="T77" fmla="*/ 457 h 769"/>
              <a:gd name="T78" fmla="*/ 118 w 743"/>
              <a:gd name="T79" fmla="*/ 209 h 769"/>
              <a:gd name="T80" fmla="*/ 55 w 743"/>
              <a:gd name="T81" fmla="*/ 53 h 769"/>
              <a:gd name="T82" fmla="*/ 118 w 743"/>
              <a:gd name="T83" fmla="*/ 53 h 769"/>
              <a:gd name="T84" fmla="*/ 118 w 743"/>
              <a:gd name="T85" fmla="*/ 209 h 769"/>
              <a:gd name="T86" fmla="*/ 626 w 743"/>
              <a:gd name="T87" fmla="*/ 209 h 769"/>
              <a:gd name="T88" fmla="*/ 626 w 743"/>
              <a:gd name="T89" fmla="*/ 53 h 769"/>
              <a:gd name="T90" fmla="*/ 688 w 743"/>
              <a:gd name="T91" fmla="*/ 53 h 769"/>
              <a:gd name="T92" fmla="*/ 626 w 743"/>
              <a:gd name="T93" fmla="*/ 209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43" h="769">
                <a:moveTo>
                  <a:pt x="743" y="27"/>
                </a:moveTo>
                <a:cubicBezTo>
                  <a:pt x="743" y="20"/>
                  <a:pt x="741" y="13"/>
                  <a:pt x="736" y="8"/>
                </a:cubicBezTo>
                <a:cubicBezTo>
                  <a:pt x="731" y="3"/>
                  <a:pt x="724" y="0"/>
                  <a:pt x="717" y="0"/>
                </a:cubicBezTo>
                <a:lnTo>
                  <a:pt x="599" y="0"/>
                </a:lnTo>
                <a:cubicBezTo>
                  <a:pt x="596" y="0"/>
                  <a:pt x="594" y="0"/>
                  <a:pt x="591" y="1"/>
                </a:cubicBezTo>
                <a:lnTo>
                  <a:pt x="569" y="1"/>
                </a:lnTo>
                <a:cubicBezTo>
                  <a:pt x="565" y="1"/>
                  <a:pt x="560" y="1"/>
                  <a:pt x="555" y="2"/>
                </a:cubicBezTo>
                <a:lnTo>
                  <a:pt x="184" y="2"/>
                </a:lnTo>
                <a:cubicBezTo>
                  <a:pt x="179" y="1"/>
                  <a:pt x="175" y="1"/>
                  <a:pt x="171" y="1"/>
                </a:cubicBezTo>
                <a:lnTo>
                  <a:pt x="152" y="1"/>
                </a:lnTo>
                <a:cubicBezTo>
                  <a:pt x="149" y="0"/>
                  <a:pt x="147" y="0"/>
                  <a:pt x="144" y="0"/>
                </a:cubicBezTo>
                <a:lnTo>
                  <a:pt x="26" y="0"/>
                </a:lnTo>
                <a:cubicBezTo>
                  <a:pt x="19" y="0"/>
                  <a:pt x="13" y="3"/>
                  <a:pt x="8" y="8"/>
                </a:cubicBezTo>
                <a:cubicBezTo>
                  <a:pt x="2" y="13"/>
                  <a:pt x="0" y="20"/>
                  <a:pt x="0" y="27"/>
                </a:cubicBezTo>
                <a:cubicBezTo>
                  <a:pt x="0" y="36"/>
                  <a:pt x="3" y="239"/>
                  <a:pt x="118" y="266"/>
                </a:cubicBezTo>
                <a:lnTo>
                  <a:pt x="118" y="267"/>
                </a:lnTo>
                <a:cubicBezTo>
                  <a:pt x="118" y="268"/>
                  <a:pt x="118" y="269"/>
                  <a:pt x="118" y="270"/>
                </a:cubicBezTo>
                <a:cubicBezTo>
                  <a:pt x="123" y="394"/>
                  <a:pt x="220" y="497"/>
                  <a:pt x="342" y="511"/>
                </a:cubicBezTo>
                <a:lnTo>
                  <a:pt x="342" y="713"/>
                </a:lnTo>
                <a:lnTo>
                  <a:pt x="242" y="713"/>
                </a:lnTo>
                <a:cubicBezTo>
                  <a:pt x="234" y="713"/>
                  <a:pt x="228" y="719"/>
                  <a:pt x="228" y="727"/>
                </a:cubicBezTo>
                <a:lnTo>
                  <a:pt x="228" y="756"/>
                </a:lnTo>
                <a:cubicBezTo>
                  <a:pt x="228" y="763"/>
                  <a:pt x="234" y="769"/>
                  <a:pt x="242" y="769"/>
                </a:cubicBezTo>
                <a:lnTo>
                  <a:pt x="498" y="769"/>
                </a:lnTo>
                <a:cubicBezTo>
                  <a:pt x="505" y="769"/>
                  <a:pt x="511" y="763"/>
                  <a:pt x="511" y="756"/>
                </a:cubicBezTo>
                <a:lnTo>
                  <a:pt x="511" y="727"/>
                </a:lnTo>
                <a:cubicBezTo>
                  <a:pt x="511" y="719"/>
                  <a:pt x="505" y="713"/>
                  <a:pt x="498" y="713"/>
                </a:cubicBezTo>
                <a:lnTo>
                  <a:pt x="398" y="713"/>
                </a:lnTo>
                <a:lnTo>
                  <a:pt x="398" y="511"/>
                </a:lnTo>
                <a:cubicBezTo>
                  <a:pt x="519" y="498"/>
                  <a:pt x="612" y="401"/>
                  <a:pt x="621" y="279"/>
                </a:cubicBezTo>
                <a:cubicBezTo>
                  <a:pt x="622" y="277"/>
                  <a:pt x="623" y="274"/>
                  <a:pt x="623" y="271"/>
                </a:cubicBezTo>
                <a:lnTo>
                  <a:pt x="623" y="266"/>
                </a:lnTo>
                <a:cubicBezTo>
                  <a:pt x="740" y="242"/>
                  <a:pt x="743" y="36"/>
                  <a:pt x="743" y="27"/>
                </a:cubicBezTo>
                <a:close/>
                <a:moveTo>
                  <a:pt x="370" y="457"/>
                </a:moveTo>
                <a:cubicBezTo>
                  <a:pt x="262" y="457"/>
                  <a:pt x="174" y="369"/>
                  <a:pt x="174" y="261"/>
                </a:cubicBezTo>
                <a:lnTo>
                  <a:pt x="174" y="58"/>
                </a:lnTo>
                <a:lnTo>
                  <a:pt x="566" y="58"/>
                </a:lnTo>
                <a:lnTo>
                  <a:pt x="566" y="261"/>
                </a:lnTo>
                <a:cubicBezTo>
                  <a:pt x="566" y="369"/>
                  <a:pt x="478" y="457"/>
                  <a:pt x="370" y="457"/>
                </a:cubicBezTo>
                <a:close/>
                <a:moveTo>
                  <a:pt x="118" y="209"/>
                </a:moveTo>
                <a:cubicBezTo>
                  <a:pt x="73" y="184"/>
                  <a:pt x="59" y="98"/>
                  <a:pt x="55" y="53"/>
                </a:cubicBezTo>
                <a:lnTo>
                  <a:pt x="118" y="53"/>
                </a:lnTo>
                <a:lnTo>
                  <a:pt x="118" y="209"/>
                </a:lnTo>
                <a:close/>
                <a:moveTo>
                  <a:pt x="626" y="209"/>
                </a:moveTo>
                <a:lnTo>
                  <a:pt x="626" y="53"/>
                </a:lnTo>
                <a:lnTo>
                  <a:pt x="688" y="53"/>
                </a:lnTo>
                <a:cubicBezTo>
                  <a:pt x="684" y="98"/>
                  <a:pt x="670" y="184"/>
                  <a:pt x="626" y="209"/>
                </a:cubicBezTo>
                <a:close/>
              </a:path>
            </a:pathLst>
          </a:cu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5" name="菱形 4"/>
          <p:cNvSpPr/>
          <p:nvPr/>
        </p:nvSpPr>
        <p:spPr>
          <a:xfrm rot="16200000">
            <a:off x="4115647" y="2075316"/>
            <a:ext cx="1372908" cy="1393652"/>
          </a:xfrm>
          <a:prstGeom prst="diamond">
            <a:avLst/>
          </a:prstGeom>
          <a:noFill/>
          <a:ln>
            <a:solidFill>
              <a:srgbClr val="2D3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6" name="六边形 10"/>
          <p:cNvSpPr/>
          <p:nvPr/>
        </p:nvSpPr>
        <p:spPr>
          <a:xfrm>
            <a:off x="4515530" y="2486171"/>
            <a:ext cx="573142" cy="571942"/>
          </a:xfrm>
          <a:custGeom>
            <a:avLst/>
            <a:gdLst>
              <a:gd name="connsiteX0" fmla="*/ 73141 w 606368"/>
              <a:gd name="connsiteY0" fmla="*/ 459099 h 605099"/>
              <a:gd name="connsiteX1" fmla="*/ 146282 w 606368"/>
              <a:gd name="connsiteY1" fmla="*/ 532099 h 605099"/>
              <a:gd name="connsiteX2" fmla="*/ 73141 w 606368"/>
              <a:gd name="connsiteY2" fmla="*/ 605099 h 605099"/>
              <a:gd name="connsiteX3" fmla="*/ 0 w 606368"/>
              <a:gd name="connsiteY3" fmla="*/ 532099 h 605099"/>
              <a:gd name="connsiteX4" fmla="*/ 73141 w 606368"/>
              <a:gd name="connsiteY4" fmla="*/ 459099 h 605099"/>
              <a:gd name="connsiteX5" fmla="*/ 90350 w 606368"/>
              <a:gd name="connsiteY5" fmla="*/ 311335 h 605099"/>
              <a:gd name="connsiteX6" fmla="*/ 286566 w 606368"/>
              <a:gd name="connsiteY6" fmla="*/ 507355 h 605099"/>
              <a:gd name="connsiteX7" fmla="*/ 245213 w 606368"/>
              <a:gd name="connsiteY7" fmla="*/ 548647 h 605099"/>
              <a:gd name="connsiteX8" fmla="*/ 203860 w 606368"/>
              <a:gd name="connsiteY8" fmla="*/ 507355 h 605099"/>
              <a:gd name="connsiteX9" fmla="*/ 90350 w 606368"/>
              <a:gd name="connsiteY9" fmla="*/ 393919 h 605099"/>
              <a:gd name="connsiteX10" fmla="*/ 48902 w 606368"/>
              <a:gd name="connsiteY10" fmla="*/ 352627 h 605099"/>
              <a:gd name="connsiteX11" fmla="*/ 90350 w 606368"/>
              <a:gd name="connsiteY11" fmla="*/ 311335 h 605099"/>
              <a:gd name="connsiteX12" fmla="*/ 112838 w 606368"/>
              <a:gd name="connsiteY12" fmla="*/ 158772 h 605099"/>
              <a:gd name="connsiteX13" fmla="*/ 439340 w 606368"/>
              <a:gd name="connsiteY13" fmla="*/ 484848 h 605099"/>
              <a:gd name="connsiteX14" fmla="*/ 397986 w 606368"/>
              <a:gd name="connsiteY14" fmla="*/ 526136 h 605099"/>
              <a:gd name="connsiteX15" fmla="*/ 356631 w 606368"/>
              <a:gd name="connsiteY15" fmla="*/ 484848 h 605099"/>
              <a:gd name="connsiteX16" fmla="*/ 112838 w 606368"/>
              <a:gd name="connsiteY16" fmla="*/ 241443 h 605099"/>
              <a:gd name="connsiteX17" fmla="*/ 71483 w 606368"/>
              <a:gd name="connsiteY17" fmla="*/ 200060 h 605099"/>
              <a:gd name="connsiteX18" fmla="*/ 112838 w 606368"/>
              <a:gd name="connsiteY18" fmla="*/ 158772 h 605099"/>
              <a:gd name="connsiteX19" fmla="*/ 121024 w 606368"/>
              <a:gd name="connsiteY19" fmla="*/ 0 h 605099"/>
              <a:gd name="connsiteX20" fmla="*/ 606368 w 606368"/>
              <a:gd name="connsiteY20" fmla="*/ 484702 h 605099"/>
              <a:gd name="connsiteX21" fmla="*/ 565012 w 606368"/>
              <a:gd name="connsiteY21" fmla="*/ 525995 h 605099"/>
              <a:gd name="connsiteX22" fmla="*/ 523656 w 606368"/>
              <a:gd name="connsiteY22" fmla="*/ 484702 h 605099"/>
              <a:gd name="connsiteX23" fmla="*/ 121024 w 606368"/>
              <a:gd name="connsiteY23" fmla="*/ 82586 h 605099"/>
              <a:gd name="connsiteX24" fmla="*/ 79668 w 606368"/>
              <a:gd name="connsiteY24" fmla="*/ 41293 h 605099"/>
              <a:gd name="connsiteX25" fmla="*/ 121024 w 606368"/>
              <a:gd name="connsiteY25" fmla="*/ 0 h 6050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606368" h="605099">
                <a:moveTo>
                  <a:pt x="73141" y="459099"/>
                </a:moveTo>
                <a:cubicBezTo>
                  <a:pt x="113536" y="459099"/>
                  <a:pt x="146282" y="491782"/>
                  <a:pt x="146282" y="532099"/>
                </a:cubicBezTo>
                <a:cubicBezTo>
                  <a:pt x="146282" y="572416"/>
                  <a:pt x="113536" y="605099"/>
                  <a:pt x="73141" y="605099"/>
                </a:cubicBezTo>
                <a:cubicBezTo>
                  <a:pt x="32746" y="605099"/>
                  <a:pt x="0" y="572416"/>
                  <a:pt x="0" y="532099"/>
                </a:cubicBezTo>
                <a:cubicBezTo>
                  <a:pt x="0" y="491782"/>
                  <a:pt x="32746" y="459099"/>
                  <a:pt x="73141" y="459099"/>
                </a:cubicBezTo>
                <a:close/>
                <a:moveTo>
                  <a:pt x="90350" y="311335"/>
                </a:moveTo>
                <a:cubicBezTo>
                  <a:pt x="198584" y="311335"/>
                  <a:pt x="286566" y="399280"/>
                  <a:pt x="286566" y="507355"/>
                </a:cubicBezTo>
                <a:cubicBezTo>
                  <a:pt x="286566" y="530118"/>
                  <a:pt x="268103" y="548647"/>
                  <a:pt x="245213" y="548647"/>
                </a:cubicBezTo>
                <a:cubicBezTo>
                  <a:pt x="222417" y="548647"/>
                  <a:pt x="203860" y="530118"/>
                  <a:pt x="203860" y="507355"/>
                </a:cubicBezTo>
                <a:cubicBezTo>
                  <a:pt x="203860" y="444805"/>
                  <a:pt x="152898" y="393919"/>
                  <a:pt x="90350" y="393919"/>
                </a:cubicBezTo>
                <a:cubicBezTo>
                  <a:pt x="67459" y="393919"/>
                  <a:pt x="48902" y="375483"/>
                  <a:pt x="48902" y="352627"/>
                </a:cubicBezTo>
                <a:cubicBezTo>
                  <a:pt x="48902" y="329770"/>
                  <a:pt x="67459" y="311335"/>
                  <a:pt x="90350" y="311335"/>
                </a:cubicBezTo>
                <a:close/>
                <a:moveTo>
                  <a:pt x="112838" y="158772"/>
                </a:moveTo>
                <a:cubicBezTo>
                  <a:pt x="292857" y="158772"/>
                  <a:pt x="439340" y="305021"/>
                  <a:pt x="439340" y="484848"/>
                </a:cubicBezTo>
                <a:cubicBezTo>
                  <a:pt x="439340" y="507608"/>
                  <a:pt x="420783" y="526136"/>
                  <a:pt x="397986" y="526136"/>
                </a:cubicBezTo>
                <a:cubicBezTo>
                  <a:pt x="375095" y="526136"/>
                  <a:pt x="356631" y="507608"/>
                  <a:pt x="356631" y="484848"/>
                </a:cubicBezTo>
                <a:cubicBezTo>
                  <a:pt x="356631" y="350636"/>
                  <a:pt x="247263" y="241443"/>
                  <a:pt x="112838" y="241443"/>
                </a:cubicBezTo>
                <a:cubicBezTo>
                  <a:pt x="89947" y="241443"/>
                  <a:pt x="71483" y="222915"/>
                  <a:pt x="71483" y="200060"/>
                </a:cubicBezTo>
                <a:cubicBezTo>
                  <a:pt x="71483" y="177300"/>
                  <a:pt x="89947" y="158772"/>
                  <a:pt x="112838" y="158772"/>
                </a:cubicBezTo>
                <a:close/>
                <a:moveTo>
                  <a:pt x="121024" y="0"/>
                </a:moveTo>
                <a:cubicBezTo>
                  <a:pt x="388661" y="0"/>
                  <a:pt x="606368" y="217377"/>
                  <a:pt x="606368" y="484702"/>
                </a:cubicBezTo>
                <a:cubicBezTo>
                  <a:pt x="606368" y="507465"/>
                  <a:pt x="587904" y="525995"/>
                  <a:pt x="565012" y="525995"/>
                </a:cubicBezTo>
                <a:cubicBezTo>
                  <a:pt x="542120" y="525995"/>
                  <a:pt x="523656" y="507465"/>
                  <a:pt x="523656" y="484702"/>
                </a:cubicBezTo>
                <a:cubicBezTo>
                  <a:pt x="523656" y="262997"/>
                  <a:pt x="342971" y="82586"/>
                  <a:pt x="121024" y="82586"/>
                </a:cubicBezTo>
                <a:cubicBezTo>
                  <a:pt x="98227" y="82586"/>
                  <a:pt x="79668" y="64150"/>
                  <a:pt x="79668" y="41293"/>
                </a:cubicBezTo>
                <a:cubicBezTo>
                  <a:pt x="79668" y="18530"/>
                  <a:pt x="98227" y="0"/>
                  <a:pt x="121024" y="0"/>
                </a:cubicBezTo>
                <a:close/>
              </a:path>
            </a:pathLst>
          </a:cu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7" name="菱形 6"/>
          <p:cNvSpPr/>
          <p:nvPr/>
        </p:nvSpPr>
        <p:spPr>
          <a:xfrm rot="16200000">
            <a:off x="6703450" y="2075317"/>
            <a:ext cx="1372908" cy="1393650"/>
          </a:xfrm>
          <a:prstGeom prst="diamond">
            <a:avLst/>
          </a:prstGeom>
          <a:noFill/>
          <a:ln>
            <a:solidFill>
              <a:srgbClr val="2D3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8" name="六边形 13"/>
          <p:cNvSpPr/>
          <p:nvPr/>
        </p:nvSpPr>
        <p:spPr>
          <a:xfrm>
            <a:off x="7128552" y="2485571"/>
            <a:ext cx="522703" cy="573142"/>
          </a:xfrm>
          <a:custGeom>
            <a:avLst/>
            <a:gdLst>
              <a:gd name="connsiteX0" fmla="*/ 130776 w 510187"/>
              <a:gd name="connsiteY0" fmla="*/ 398252 h 559418"/>
              <a:gd name="connsiteX1" fmla="*/ 180826 w 510187"/>
              <a:gd name="connsiteY1" fmla="*/ 398252 h 559418"/>
              <a:gd name="connsiteX2" fmla="*/ 195356 w 510187"/>
              <a:gd name="connsiteY2" fmla="*/ 420815 h 559418"/>
              <a:gd name="connsiteX3" fmla="*/ 140463 w 510187"/>
              <a:gd name="connsiteY3" fmla="*/ 420815 h 559418"/>
              <a:gd name="connsiteX4" fmla="*/ 48435 w 510187"/>
              <a:gd name="connsiteY4" fmla="*/ 535243 h 559418"/>
              <a:gd name="connsiteX5" fmla="*/ 461752 w 510187"/>
              <a:gd name="connsiteY5" fmla="*/ 535243 h 559418"/>
              <a:gd name="connsiteX6" fmla="*/ 369724 w 510187"/>
              <a:gd name="connsiteY6" fmla="*/ 420815 h 559418"/>
              <a:gd name="connsiteX7" fmla="*/ 316445 w 510187"/>
              <a:gd name="connsiteY7" fmla="*/ 420815 h 559418"/>
              <a:gd name="connsiteX8" fmla="*/ 329361 w 510187"/>
              <a:gd name="connsiteY8" fmla="*/ 398252 h 559418"/>
              <a:gd name="connsiteX9" fmla="*/ 381026 w 510187"/>
              <a:gd name="connsiteY9" fmla="*/ 398252 h 559418"/>
              <a:gd name="connsiteX10" fmla="*/ 510187 w 510187"/>
              <a:gd name="connsiteY10" fmla="*/ 559418 h 559418"/>
              <a:gd name="connsiteX11" fmla="*/ 0 w 510187"/>
              <a:gd name="connsiteY11" fmla="*/ 559418 h 559418"/>
              <a:gd name="connsiteX12" fmla="*/ 254964 w 510187"/>
              <a:gd name="connsiteY12" fmla="*/ 79000 h 559418"/>
              <a:gd name="connsiteX13" fmla="*/ 175836 w 510187"/>
              <a:gd name="connsiteY13" fmla="*/ 159612 h 559418"/>
              <a:gd name="connsiteX14" fmla="*/ 254964 w 510187"/>
              <a:gd name="connsiteY14" fmla="*/ 238611 h 559418"/>
              <a:gd name="connsiteX15" fmla="*/ 335706 w 510187"/>
              <a:gd name="connsiteY15" fmla="*/ 159612 h 559418"/>
              <a:gd name="connsiteX16" fmla="*/ 254964 w 510187"/>
              <a:gd name="connsiteY16" fmla="*/ 79000 h 559418"/>
              <a:gd name="connsiteX17" fmla="*/ 254964 w 510187"/>
              <a:gd name="connsiteY17" fmla="*/ 0 h 559418"/>
              <a:gd name="connsiteX18" fmla="*/ 414834 w 510187"/>
              <a:gd name="connsiteY18" fmla="*/ 159612 h 559418"/>
              <a:gd name="connsiteX19" fmla="*/ 254964 w 510187"/>
              <a:gd name="connsiteY19" fmla="*/ 478835 h 559418"/>
              <a:gd name="connsiteX20" fmla="*/ 95093 w 510187"/>
              <a:gd name="connsiteY20" fmla="*/ 159612 h 559418"/>
              <a:gd name="connsiteX21" fmla="*/ 254964 w 510187"/>
              <a:gd name="connsiteY21" fmla="*/ 0 h 5594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510187" h="559418">
                <a:moveTo>
                  <a:pt x="130776" y="398252"/>
                </a:moveTo>
                <a:lnTo>
                  <a:pt x="180826" y="398252"/>
                </a:lnTo>
                <a:cubicBezTo>
                  <a:pt x="185669" y="404699"/>
                  <a:pt x="190513" y="412757"/>
                  <a:pt x="195356" y="420815"/>
                </a:cubicBezTo>
                <a:lnTo>
                  <a:pt x="140463" y="420815"/>
                </a:lnTo>
                <a:lnTo>
                  <a:pt x="48435" y="535243"/>
                </a:lnTo>
                <a:lnTo>
                  <a:pt x="461752" y="535243"/>
                </a:lnTo>
                <a:lnTo>
                  <a:pt x="369724" y="420815"/>
                </a:lnTo>
                <a:lnTo>
                  <a:pt x="316445" y="420815"/>
                </a:lnTo>
                <a:cubicBezTo>
                  <a:pt x="319674" y="412757"/>
                  <a:pt x="324518" y="404699"/>
                  <a:pt x="329361" y="398252"/>
                </a:cubicBezTo>
                <a:lnTo>
                  <a:pt x="381026" y="398252"/>
                </a:lnTo>
                <a:lnTo>
                  <a:pt x="510187" y="559418"/>
                </a:lnTo>
                <a:lnTo>
                  <a:pt x="0" y="559418"/>
                </a:lnTo>
                <a:close/>
                <a:moveTo>
                  <a:pt x="254964" y="79000"/>
                </a:moveTo>
                <a:cubicBezTo>
                  <a:pt x="211363" y="79000"/>
                  <a:pt x="175836" y="116081"/>
                  <a:pt x="175836" y="159612"/>
                </a:cubicBezTo>
                <a:cubicBezTo>
                  <a:pt x="175836" y="203142"/>
                  <a:pt x="211363" y="238611"/>
                  <a:pt x="254964" y="238611"/>
                </a:cubicBezTo>
                <a:cubicBezTo>
                  <a:pt x="300179" y="238611"/>
                  <a:pt x="335706" y="203142"/>
                  <a:pt x="335706" y="159612"/>
                </a:cubicBezTo>
                <a:cubicBezTo>
                  <a:pt x="335706" y="116081"/>
                  <a:pt x="300179" y="79000"/>
                  <a:pt x="254964" y="79000"/>
                </a:cubicBezTo>
                <a:close/>
                <a:moveTo>
                  <a:pt x="254964" y="0"/>
                </a:moveTo>
                <a:cubicBezTo>
                  <a:pt x="343781" y="0"/>
                  <a:pt x="414834" y="70939"/>
                  <a:pt x="414834" y="159612"/>
                </a:cubicBezTo>
                <a:cubicBezTo>
                  <a:pt x="414834" y="246673"/>
                  <a:pt x="254964" y="478835"/>
                  <a:pt x="254964" y="478835"/>
                </a:cubicBezTo>
                <a:cubicBezTo>
                  <a:pt x="254964" y="478835"/>
                  <a:pt x="95093" y="246673"/>
                  <a:pt x="95093" y="159612"/>
                </a:cubicBezTo>
                <a:cubicBezTo>
                  <a:pt x="95093" y="70939"/>
                  <a:pt x="167761" y="0"/>
                  <a:pt x="254964" y="0"/>
                </a:cubicBezTo>
                <a:close/>
              </a:path>
            </a:pathLst>
          </a:cu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9" name="菱形 8"/>
          <p:cNvSpPr/>
          <p:nvPr/>
        </p:nvSpPr>
        <p:spPr>
          <a:xfrm rot="16200000">
            <a:off x="9291252" y="2075316"/>
            <a:ext cx="1372908" cy="1393652"/>
          </a:xfrm>
          <a:prstGeom prst="diamond">
            <a:avLst/>
          </a:prstGeom>
          <a:noFill/>
          <a:ln>
            <a:solidFill>
              <a:srgbClr val="2D3848"/>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10" name="六边形 16"/>
          <p:cNvSpPr/>
          <p:nvPr/>
        </p:nvSpPr>
        <p:spPr>
          <a:xfrm>
            <a:off x="9691135" y="2507498"/>
            <a:ext cx="573142" cy="529289"/>
          </a:xfrm>
          <a:custGeom>
            <a:avLst/>
            <a:gdLst>
              <a:gd name="connsiteX0" fmla="*/ 186302 w 608697"/>
              <a:gd name="connsiteY0" fmla="*/ 63862 h 562124"/>
              <a:gd name="connsiteX1" fmla="*/ 204357 w 608697"/>
              <a:gd name="connsiteY1" fmla="*/ 81889 h 562124"/>
              <a:gd name="connsiteX2" fmla="*/ 186302 w 608697"/>
              <a:gd name="connsiteY2" fmla="*/ 99991 h 562124"/>
              <a:gd name="connsiteX3" fmla="*/ 99759 w 608697"/>
              <a:gd name="connsiteY3" fmla="*/ 186326 h 562124"/>
              <a:gd name="connsiteX4" fmla="*/ 81705 w 608697"/>
              <a:gd name="connsiteY4" fmla="*/ 204428 h 562124"/>
              <a:gd name="connsiteX5" fmla="*/ 63650 w 608697"/>
              <a:gd name="connsiteY5" fmla="*/ 186326 h 562124"/>
              <a:gd name="connsiteX6" fmla="*/ 186302 w 608697"/>
              <a:gd name="connsiteY6" fmla="*/ 63862 h 562124"/>
              <a:gd name="connsiteX7" fmla="*/ 175448 w 608697"/>
              <a:gd name="connsiteY7" fmla="*/ 36129 h 562124"/>
              <a:gd name="connsiteX8" fmla="*/ 36179 w 608697"/>
              <a:gd name="connsiteY8" fmla="*/ 175282 h 562124"/>
              <a:gd name="connsiteX9" fmla="*/ 276226 w 608697"/>
              <a:gd name="connsiteY9" fmla="*/ 490611 h 562124"/>
              <a:gd name="connsiteX10" fmla="*/ 276972 w 608697"/>
              <a:gd name="connsiteY10" fmla="*/ 491356 h 562124"/>
              <a:gd name="connsiteX11" fmla="*/ 304349 w 608697"/>
              <a:gd name="connsiteY11" fmla="*/ 518546 h 562124"/>
              <a:gd name="connsiteX12" fmla="*/ 331725 w 608697"/>
              <a:gd name="connsiteY12" fmla="*/ 491356 h 562124"/>
              <a:gd name="connsiteX13" fmla="*/ 332471 w 608697"/>
              <a:gd name="connsiteY13" fmla="*/ 490611 h 562124"/>
              <a:gd name="connsiteX14" fmla="*/ 572518 w 608697"/>
              <a:gd name="connsiteY14" fmla="*/ 175282 h 562124"/>
              <a:gd name="connsiteX15" fmla="*/ 433249 w 608697"/>
              <a:gd name="connsiteY15" fmla="*/ 36129 h 562124"/>
              <a:gd name="connsiteX16" fmla="*/ 318149 w 608697"/>
              <a:gd name="connsiteY16" fmla="*/ 89764 h 562124"/>
              <a:gd name="connsiteX17" fmla="*/ 304349 w 608697"/>
              <a:gd name="connsiteY17" fmla="*/ 96170 h 562124"/>
              <a:gd name="connsiteX18" fmla="*/ 290548 w 608697"/>
              <a:gd name="connsiteY18" fmla="*/ 89764 h 562124"/>
              <a:gd name="connsiteX19" fmla="*/ 175448 w 608697"/>
              <a:gd name="connsiteY19" fmla="*/ 36129 h 562124"/>
              <a:gd name="connsiteX20" fmla="*/ 175448 w 608697"/>
              <a:gd name="connsiteY20" fmla="*/ 0 h 562124"/>
              <a:gd name="connsiteX21" fmla="*/ 304349 w 608697"/>
              <a:gd name="connsiteY21" fmla="*/ 51847 h 562124"/>
              <a:gd name="connsiteX22" fmla="*/ 433249 w 608697"/>
              <a:gd name="connsiteY22" fmla="*/ 0 h 562124"/>
              <a:gd name="connsiteX23" fmla="*/ 608697 w 608697"/>
              <a:gd name="connsiteY23" fmla="*/ 175282 h 562124"/>
              <a:gd name="connsiteX24" fmla="*/ 537309 w 608697"/>
              <a:gd name="connsiteY24" fmla="*/ 342593 h 562124"/>
              <a:gd name="connsiteX25" fmla="*/ 356864 w 608697"/>
              <a:gd name="connsiteY25" fmla="*/ 517354 h 562124"/>
              <a:gd name="connsiteX26" fmla="*/ 317104 w 608697"/>
              <a:gd name="connsiteY26" fmla="*/ 556835 h 562124"/>
              <a:gd name="connsiteX27" fmla="*/ 304349 w 608697"/>
              <a:gd name="connsiteY27" fmla="*/ 562124 h 562124"/>
              <a:gd name="connsiteX28" fmla="*/ 291593 w 608697"/>
              <a:gd name="connsiteY28" fmla="*/ 556835 h 562124"/>
              <a:gd name="connsiteX29" fmla="*/ 251834 w 608697"/>
              <a:gd name="connsiteY29" fmla="*/ 517354 h 562124"/>
              <a:gd name="connsiteX30" fmla="*/ 71388 w 608697"/>
              <a:gd name="connsiteY30" fmla="*/ 342593 h 562124"/>
              <a:gd name="connsiteX31" fmla="*/ 0 w 608697"/>
              <a:gd name="connsiteY31" fmla="*/ 175282 h 562124"/>
              <a:gd name="connsiteX32" fmla="*/ 175448 w 608697"/>
              <a:gd name="connsiteY32" fmla="*/ 0 h 5621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08697" h="562124">
                <a:moveTo>
                  <a:pt x="186302" y="63862"/>
                </a:moveTo>
                <a:cubicBezTo>
                  <a:pt x="196225" y="63862"/>
                  <a:pt x="204357" y="71907"/>
                  <a:pt x="204357" y="81889"/>
                </a:cubicBezTo>
                <a:cubicBezTo>
                  <a:pt x="204357" y="91871"/>
                  <a:pt x="196300" y="99991"/>
                  <a:pt x="186302" y="99991"/>
                </a:cubicBezTo>
                <a:cubicBezTo>
                  <a:pt x="137808" y="99991"/>
                  <a:pt x="99759" y="137907"/>
                  <a:pt x="99759" y="186326"/>
                </a:cubicBezTo>
                <a:cubicBezTo>
                  <a:pt x="99759" y="196308"/>
                  <a:pt x="91702" y="204428"/>
                  <a:pt x="81705" y="204428"/>
                </a:cubicBezTo>
                <a:cubicBezTo>
                  <a:pt x="71708" y="204428"/>
                  <a:pt x="63650" y="196308"/>
                  <a:pt x="63650" y="186326"/>
                </a:cubicBezTo>
                <a:cubicBezTo>
                  <a:pt x="63650" y="117645"/>
                  <a:pt x="117516" y="63862"/>
                  <a:pt x="186302" y="63862"/>
                </a:cubicBezTo>
                <a:close/>
                <a:moveTo>
                  <a:pt x="175448" y="36129"/>
                </a:moveTo>
                <a:cubicBezTo>
                  <a:pt x="97347" y="36129"/>
                  <a:pt x="36179" y="97213"/>
                  <a:pt x="36179" y="175282"/>
                </a:cubicBezTo>
                <a:cubicBezTo>
                  <a:pt x="36179" y="273687"/>
                  <a:pt x="122933" y="355182"/>
                  <a:pt x="276226" y="490611"/>
                </a:cubicBezTo>
                <a:cubicBezTo>
                  <a:pt x="276450" y="490834"/>
                  <a:pt x="276748" y="491132"/>
                  <a:pt x="276972" y="491356"/>
                </a:cubicBezTo>
                <a:lnTo>
                  <a:pt x="304349" y="518546"/>
                </a:lnTo>
                <a:lnTo>
                  <a:pt x="331725" y="491356"/>
                </a:lnTo>
                <a:cubicBezTo>
                  <a:pt x="331949" y="491132"/>
                  <a:pt x="332247" y="490834"/>
                  <a:pt x="332471" y="490611"/>
                </a:cubicBezTo>
                <a:cubicBezTo>
                  <a:pt x="485764" y="355182"/>
                  <a:pt x="572518" y="273762"/>
                  <a:pt x="572518" y="175282"/>
                </a:cubicBezTo>
                <a:cubicBezTo>
                  <a:pt x="572518" y="97213"/>
                  <a:pt x="511350" y="36129"/>
                  <a:pt x="433249" y="36129"/>
                </a:cubicBezTo>
                <a:cubicBezTo>
                  <a:pt x="390282" y="36129"/>
                  <a:pt x="346196" y="56689"/>
                  <a:pt x="318149" y="89764"/>
                </a:cubicBezTo>
                <a:cubicBezTo>
                  <a:pt x="314717" y="93861"/>
                  <a:pt x="309645" y="96170"/>
                  <a:pt x="304349" y="96170"/>
                </a:cubicBezTo>
                <a:cubicBezTo>
                  <a:pt x="299052" y="96170"/>
                  <a:pt x="293980" y="93861"/>
                  <a:pt x="290548" y="89764"/>
                </a:cubicBezTo>
                <a:cubicBezTo>
                  <a:pt x="262501" y="56689"/>
                  <a:pt x="218415" y="36129"/>
                  <a:pt x="175448" y="36129"/>
                </a:cubicBezTo>
                <a:close/>
                <a:moveTo>
                  <a:pt x="175448" y="0"/>
                </a:moveTo>
                <a:cubicBezTo>
                  <a:pt x="222891" y="0"/>
                  <a:pt x="269736" y="19145"/>
                  <a:pt x="304349" y="51847"/>
                </a:cubicBezTo>
                <a:cubicBezTo>
                  <a:pt x="338961" y="19145"/>
                  <a:pt x="385807" y="0"/>
                  <a:pt x="433249" y="0"/>
                </a:cubicBezTo>
                <a:cubicBezTo>
                  <a:pt x="531640" y="0"/>
                  <a:pt x="608697" y="77026"/>
                  <a:pt x="608697" y="175282"/>
                </a:cubicBezTo>
                <a:cubicBezTo>
                  <a:pt x="608697" y="230258"/>
                  <a:pt x="586020" y="283446"/>
                  <a:pt x="537309" y="342593"/>
                </a:cubicBezTo>
                <a:cubicBezTo>
                  <a:pt x="494865" y="394291"/>
                  <a:pt x="435711" y="447628"/>
                  <a:pt x="356864" y="517354"/>
                </a:cubicBezTo>
                <a:lnTo>
                  <a:pt x="317104" y="556835"/>
                </a:lnTo>
                <a:cubicBezTo>
                  <a:pt x="313598" y="560336"/>
                  <a:pt x="308973" y="562124"/>
                  <a:pt x="304349" y="562124"/>
                </a:cubicBezTo>
                <a:cubicBezTo>
                  <a:pt x="299724" y="562124"/>
                  <a:pt x="295099" y="560336"/>
                  <a:pt x="291593" y="556835"/>
                </a:cubicBezTo>
                <a:lnTo>
                  <a:pt x="251834" y="517354"/>
                </a:lnTo>
                <a:cubicBezTo>
                  <a:pt x="172986" y="447628"/>
                  <a:pt x="113832" y="394291"/>
                  <a:pt x="71388" y="342593"/>
                </a:cubicBezTo>
                <a:cubicBezTo>
                  <a:pt x="22677" y="283446"/>
                  <a:pt x="0" y="230258"/>
                  <a:pt x="0" y="175282"/>
                </a:cubicBezTo>
                <a:cubicBezTo>
                  <a:pt x="0" y="77026"/>
                  <a:pt x="77057" y="0"/>
                  <a:pt x="175448" y="0"/>
                </a:cubicBezTo>
                <a:close/>
              </a:path>
            </a:pathLst>
          </a:custGeom>
          <a:gradFill>
            <a:gsLst>
              <a:gs pos="100000">
                <a:srgbClr val="8D0780"/>
              </a:gs>
              <a:gs pos="0">
                <a:srgbClr val="182983">
                  <a:alpha val="90000"/>
                </a:srgbClr>
              </a:gs>
            </a:gsLst>
            <a:lin ang="81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zh-CN" altLang="en-US">
              <a:latin typeface="微软雅黑" panose="020B0503020204020204" pitchFamily="34" charset="-122"/>
              <a:ea typeface="微软雅黑" panose="020B0503020204020204" pitchFamily="34" charset="-122"/>
              <a:cs typeface="+mn-ea"/>
              <a:sym typeface="+mn-lt"/>
            </a:endParaRPr>
          </a:p>
        </p:txBody>
      </p:sp>
      <p:sp>
        <p:nvSpPr>
          <p:cNvPr id="11" name="矩形 10"/>
          <p:cNvSpPr/>
          <p:nvPr/>
        </p:nvSpPr>
        <p:spPr>
          <a:xfrm>
            <a:off x="1177394" y="3709877"/>
            <a:ext cx="2073806"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标题文字添加</a:t>
            </a:r>
          </a:p>
        </p:txBody>
      </p:sp>
      <p:sp>
        <p:nvSpPr>
          <p:cNvPr id="12" name="矩形 11"/>
          <p:cNvSpPr/>
          <p:nvPr/>
        </p:nvSpPr>
        <p:spPr>
          <a:xfrm>
            <a:off x="3765198" y="3709877"/>
            <a:ext cx="2073806"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标题文字添加</a:t>
            </a:r>
          </a:p>
        </p:txBody>
      </p:sp>
      <p:sp>
        <p:nvSpPr>
          <p:cNvPr id="13" name="矩形 12"/>
          <p:cNvSpPr/>
          <p:nvPr/>
        </p:nvSpPr>
        <p:spPr>
          <a:xfrm>
            <a:off x="6353001" y="3709877"/>
            <a:ext cx="2073806"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标题文字添加</a:t>
            </a:r>
          </a:p>
        </p:txBody>
      </p:sp>
      <p:sp>
        <p:nvSpPr>
          <p:cNvPr id="14" name="矩形 13"/>
          <p:cNvSpPr/>
          <p:nvPr/>
        </p:nvSpPr>
        <p:spPr>
          <a:xfrm>
            <a:off x="8940803" y="3709877"/>
            <a:ext cx="2073806" cy="396134"/>
          </a:xfrm>
          <a:prstGeom prst="rect">
            <a:avLst/>
          </a:prstGeom>
        </p:spPr>
        <p:txBody>
          <a:bodyPr wrap="square">
            <a:spAutoFit/>
            <a:scene3d>
              <a:camera prst="orthographicFront"/>
              <a:lightRig rig="threePt" dir="t"/>
            </a:scene3d>
            <a:sp3d contourW="12700"/>
          </a:bodyPr>
          <a:lstStyle/>
          <a:p>
            <a:pPr algn="ctr">
              <a:lnSpc>
                <a:spcPct val="120000"/>
              </a:lnSpc>
            </a:pP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标题文字添加</a:t>
            </a:r>
          </a:p>
        </p:txBody>
      </p:sp>
      <p:sp>
        <p:nvSpPr>
          <p:cNvPr id="15" name="文本框 14"/>
          <p:cNvSpPr txBox="1"/>
          <p:nvPr/>
        </p:nvSpPr>
        <p:spPr>
          <a:xfrm>
            <a:off x="1015071" y="4228047"/>
            <a:ext cx="2398452" cy="93435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endParaRPr lang="en-US" altLang="zh-CN" sz="1200" dirty="0">
              <a:latin typeface="微软雅黑" panose="020B0503020204020204" pitchFamily="34" charset="-122"/>
              <a:ea typeface="微软雅黑" panose="020B0503020204020204" pitchFamily="34" charset="-122"/>
              <a:cs typeface="+mn-ea"/>
              <a:sym typeface="+mn-lt"/>
            </a:endParaRPr>
          </a:p>
        </p:txBody>
      </p:sp>
      <p:sp>
        <p:nvSpPr>
          <p:cNvPr id="16" name="文本框 15"/>
          <p:cNvSpPr txBox="1"/>
          <p:nvPr/>
        </p:nvSpPr>
        <p:spPr>
          <a:xfrm>
            <a:off x="3602875" y="4140523"/>
            <a:ext cx="2398452" cy="93435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endParaRPr lang="en-US" altLang="zh-CN" sz="1200" dirty="0">
              <a:latin typeface="微软雅黑" panose="020B0503020204020204" pitchFamily="34" charset="-122"/>
              <a:ea typeface="微软雅黑" panose="020B0503020204020204" pitchFamily="34" charset="-122"/>
              <a:cs typeface="+mn-ea"/>
              <a:sym typeface="+mn-lt"/>
            </a:endParaRPr>
          </a:p>
        </p:txBody>
      </p:sp>
      <p:sp>
        <p:nvSpPr>
          <p:cNvPr id="17" name="文本框 16"/>
          <p:cNvSpPr txBox="1"/>
          <p:nvPr/>
        </p:nvSpPr>
        <p:spPr>
          <a:xfrm>
            <a:off x="6190677" y="4228047"/>
            <a:ext cx="2398452" cy="93435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endParaRPr lang="en-US" altLang="zh-CN" sz="1200" dirty="0">
              <a:latin typeface="微软雅黑" panose="020B0503020204020204" pitchFamily="34" charset="-122"/>
              <a:ea typeface="微软雅黑" panose="020B0503020204020204" pitchFamily="34" charset="-122"/>
              <a:cs typeface="+mn-ea"/>
              <a:sym typeface="+mn-lt"/>
            </a:endParaRPr>
          </a:p>
        </p:txBody>
      </p:sp>
      <p:sp>
        <p:nvSpPr>
          <p:cNvPr id="18" name="文本框 17"/>
          <p:cNvSpPr txBox="1"/>
          <p:nvPr/>
        </p:nvSpPr>
        <p:spPr>
          <a:xfrm>
            <a:off x="8778480" y="4173869"/>
            <a:ext cx="2398452" cy="934358"/>
          </a:xfrm>
          <a:prstGeom prst="rect">
            <a:avLst/>
          </a:prstGeom>
          <a:noFill/>
        </p:spPr>
        <p:txBody>
          <a:bodyPr wrap="square" rtlCol="0">
            <a:spAutoFit/>
            <a:scene3d>
              <a:camera prst="orthographicFront"/>
              <a:lightRig rig="threePt" dir="t"/>
            </a:scene3d>
            <a:sp3d contourW="12700"/>
          </a:bodyPr>
          <a:lstStyle/>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r>
              <a:rPr lang="zh-CN" altLang="en-US" sz="1200" dirty="0">
                <a:latin typeface="微软雅黑" panose="020B0503020204020204" pitchFamily="34" charset="-122"/>
                <a:ea typeface="微软雅黑" panose="020B0503020204020204" pitchFamily="34" charset="-122"/>
                <a:cs typeface="+mn-ea"/>
                <a:sym typeface="+mn-lt"/>
              </a:rPr>
              <a:t>此处键入内容</a:t>
            </a:r>
            <a:endParaRPr lang="en-US" altLang="zh-CN" sz="1200" dirty="0">
              <a:latin typeface="微软雅黑" panose="020B0503020204020204" pitchFamily="34" charset="-122"/>
              <a:ea typeface="微软雅黑" panose="020B0503020204020204" pitchFamily="34" charset="-122"/>
              <a:cs typeface="+mn-ea"/>
              <a:sym typeface="+mn-lt"/>
            </a:endParaRPr>
          </a:p>
          <a:p>
            <a:pPr algn="ctr">
              <a:lnSpc>
                <a:spcPct val="114000"/>
              </a:lnSpc>
            </a:pPr>
            <a:endParaRPr lang="en-US" altLang="zh-CN" sz="1200" dirty="0">
              <a:latin typeface="微软雅黑" panose="020B0503020204020204" pitchFamily="34" charset="-122"/>
              <a:ea typeface="微软雅黑" panose="020B0503020204020204" pitchFamily="34" charset="-122"/>
              <a:cs typeface="+mn-ea"/>
              <a:sym typeface="+mn-l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500" fill="hold"/>
                                        <p:tgtEl>
                                          <p:spTgt spid="4"/>
                                        </p:tgtEl>
                                        <p:attrNameLst>
                                          <p:attrName>ppt_w</p:attrName>
                                        </p:attrNameLst>
                                      </p:cBhvr>
                                      <p:tavLst>
                                        <p:tav tm="0">
                                          <p:val>
                                            <p:fltVal val="0"/>
                                          </p:val>
                                        </p:tav>
                                        <p:tav tm="100000">
                                          <p:val>
                                            <p:strVal val="#ppt_w"/>
                                          </p:val>
                                        </p:tav>
                                      </p:tavLst>
                                    </p:anim>
                                    <p:anim calcmode="lin" valueType="num">
                                      <p:cBhvr>
                                        <p:cTn id="13" dur="500" fill="hold"/>
                                        <p:tgtEl>
                                          <p:spTgt spid="4"/>
                                        </p:tgtEl>
                                        <p:attrNameLst>
                                          <p:attrName>ppt_h</p:attrName>
                                        </p:attrNameLst>
                                      </p:cBhvr>
                                      <p:tavLst>
                                        <p:tav tm="0">
                                          <p:val>
                                            <p:fltVal val="0"/>
                                          </p:val>
                                        </p:tav>
                                        <p:tav tm="100000">
                                          <p:val>
                                            <p:strVal val="#ppt_h"/>
                                          </p:val>
                                        </p:tav>
                                      </p:tavLst>
                                    </p:anim>
                                    <p:animEffect transition="in" filter="fade">
                                      <p:cBhvr>
                                        <p:cTn id="14" dur="500"/>
                                        <p:tgtEl>
                                          <p:spTgt spid="4"/>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fill="hold"/>
                                        <p:tgtEl>
                                          <p:spTgt spid="6"/>
                                        </p:tgtEl>
                                        <p:attrNameLst>
                                          <p:attrName>ppt_w</p:attrName>
                                        </p:attrNameLst>
                                      </p:cBhvr>
                                      <p:tavLst>
                                        <p:tav tm="0">
                                          <p:val>
                                            <p:fltVal val="0"/>
                                          </p:val>
                                        </p:tav>
                                        <p:tav tm="100000">
                                          <p:val>
                                            <p:strVal val="#ppt_w"/>
                                          </p:val>
                                        </p:tav>
                                      </p:tavLst>
                                    </p:anim>
                                    <p:anim calcmode="lin" valueType="num">
                                      <p:cBhvr>
                                        <p:cTn id="23" dur="500" fill="hold"/>
                                        <p:tgtEl>
                                          <p:spTgt spid="6"/>
                                        </p:tgtEl>
                                        <p:attrNameLst>
                                          <p:attrName>ppt_h</p:attrName>
                                        </p:attrNameLst>
                                      </p:cBhvr>
                                      <p:tavLst>
                                        <p:tav tm="0">
                                          <p:val>
                                            <p:fltVal val="0"/>
                                          </p:val>
                                        </p:tav>
                                        <p:tav tm="100000">
                                          <p:val>
                                            <p:strVal val="#ppt_h"/>
                                          </p:val>
                                        </p:tav>
                                      </p:tavLst>
                                    </p:anim>
                                    <p:animEffect transition="in" filter="fade">
                                      <p:cBhvr>
                                        <p:cTn id="24" dur="500"/>
                                        <p:tgtEl>
                                          <p:spTgt spid="6"/>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p:cTn id="27" dur="500" fill="hold"/>
                                        <p:tgtEl>
                                          <p:spTgt spid="7"/>
                                        </p:tgtEl>
                                        <p:attrNameLst>
                                          <p:attrName>ppt_w</p:attrName>
                                        </p:attrNameLst>
                                      </p:cBhvr>
                                      <p:tavLst>
                                        <p:tav tm="0">
                                          <p:val>
                                            <p:fltVal val="0"/>
                                          </p:val>
                                        </p:tav>
                                        <p:tav tm="100000">
                                          <p:val>
                                            <p:strVal val="#ppt_w"/>
                                          </p:val>
                                        </p:tav>
                                      </p:tavLst>
                                    </p:anim>
                                    <p:anim calcmode="lin" valueType="num">
                                      <p:cBhvr>
                                        <p:cTn id="28" dur="500" fill="hold"/>
                                        <p:tgtEl>
                                          <p:spTgt spid="7"/>
                                        </p:tgtEl>
                                        <p:attrNameLst>
                                          <p:attrName>ppt_h</p:attrName>
                                        </p:attrNameLst>
                                      </p:cBhvr>
                                      <p:tavLst>
                                        <p:tav tm="0">
                                          <p:val>
                                            <p:fltVal val="0"/>
                                          </p:val>
                                        </p:tav>
                                        <p:tav tm="100000">
                                          <p:val>
                                            <p:strVal val="#ppt_h"/>
                                          </p:val>
                                        </p:tav>
                                      </p:tavLst>
                                    </p:anim>
                                    <p:animEffect transition="in" filter="fade">
                                      <p:cBhvr>
                                        <p:cTn id="29" dur="500"/>
                                        <p:tgtEl>
                                          <p:spTgt spid="7"/>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p:cTn id="32" dur="500" fill="hold"/>
                                        <p:tgtEl>
                                          <p:spTgt spid="8"/>
                                        </p:tgtEl>
                                        <p:attrNameLst>
                                          <p:attrName>ppt_w</p:attrName>
                                        </p:attrNameLst>
                                      </p:cBhvr>
                                      <p:tavLst>
                                        <p:tav tm="0">
                                          <p:val>
                                            <p:fltVal val="0"/>
                                          </p:val>
                                        </p:tav>
                                        <p:tav tm="100000">
                                          <p:val>
                                            <p:strVal val="#ppt_w"/>
                                          </p:val>
                                        </p:tav>
                                      </p:tavLst>
                                    </p:anim>
                                    <p:anim calcmode="lin" valueType="num">
                                      <p:cBhvr>
                                        <p:cTn id="33" dur="500" fill="hold"/>
                                        <p:tgtEl>
                                          <p:spTgt spid="8"/>
                                        </p:tgtEl>
                                        <p:attrNameLst>
                                          <p:attrName>ppt_h</p:attrName>
                                        </p:attrNameLst>
                                      </p:cBhvr>
                                      <p:tavLst>
                                        <p:tav tm="0">
                                          <p:val>
                                            <p:fltVal val="0"/>
                                          </p:val>
                                        </p:tav>
                                        <p:tav tm="100000">
                                          <p:val>
                                            <p:strVal val="#ppt_h"/>
                                          </p:val>
                                        </p:tav>
                                      </p:tavLst>
                                    </p:anim>
                                    <p:animEffect transition="in" filter="fade">
                                      <p:cBhvr>
                                        <p:cTn id="34" dur="500"/>
                                        <p:tgtEl>
                                          <p:spTgt spid="8"/>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9"/>
                                        </p:tgtEl>
                                        <p:attrNameLst>
                                          <p:attrName>style.visibility</p:attrName>
                                        </p:attrNameLst>
                                      </p:cBhvr>
                                      <p:to>
                                        <p:strVal val="visible"/>
                                      </p:to>
                                    </p:set>
                                    <p:anim calcmode="lin" valueType="num">
                                      <p:cBhvr>
                                        <p:cTn id="37" dur="500" fill="hold"/>
                                        <p:tgtEl>
                                          <p:spTgt spid="9"/>
                                        </p:tgtEl>
                                        <p:attrNameLst>
                                          <p:attrName>ppt_w</p:attrName>
                                        </p:attrNameLst>
                                      </p:cBhvr>
                                      <p:tavLst>
                                        <p:tav tm="0">
                                          <p:val>
                                            <p:fltVal val="0"/>
                                          </p:val>
                                        </p:tav>
                                        <p:tav tm="100000">
                                          <p:val>
                                            <p:strVal val="#ppt_w"/>
                                          </p:val>
                                        </p:tav>
                                      </p:tavLst>
                                    </p:anim>
                                    <p:anim calcmode="lin" valueType="num">
                                      <p:cBhvr>
                                        <p:cTn id="38" dur="500" fill="hold"/>
                                        <p:tgtEl>
                                          <p:spTgt spid="9"/>
                                        </p:tgtEl>
                                        <p:attrNameLst>
                                          <p:attrName>ppt_h</p:attrName>
                                        </p:attrNameLst>
                                      </p:cBhvr>
                                      <p:tavLst>
                                        <p:tav tm="0">
                                          <p:val>
                                            <p:fltVal val="0"/>
                                          </p:val>
                                        </p:tav>
                                        <p:tav tm="100000">
                                          <p:val>
                                            <p:strVal val="#ppt_h"/>
                                          </p:val>
                                        </p:tav>
                                      </p:tavLst>
                                    </p:anim>
                                    <p:animEffect transition="in" filter="fade">
                                      <p:cBhvr>
                                        <p:cTn id="39" dur="500"/>
                                        <p:tgtEl>
                                          <p:spTgt spid="9"/>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10"/>
                                        </p:tgtEl>
                                        <p:attrNameLst>
                                          <p:attrName>style.visibility</p:attrName>
                                        </p:attrNameLst>
                                      </p:cBhvr>
                                      <p:to>
                                        <p:strVal val="visible"/>
                                      </p:to>
                                    </p:set>
                                    <p:anim calcmode="lin" valueType="num">
                                      <p:cBhvr>
                                        <p:cTn id="42" dur="500" fill="hold"/>
                                        <p:tgtEl>
                                          <p:spTgt spid="10"/>
                                        </p:tgtEl>
                                        <p:attrNameLst>
                                          <p:attrName>ppt_w</p:attrName>
                                        </p:attrNameLst>
                                      </p:cBhvr>
                                      <p:tavLst>
                                        <p:tav tm="0">
                                          <p:val>
                                            <p:fltVal val="0"/>
                                          </p:val>
                                        </p:tav>
                                        <p:tav tm="100000">
                                          <p:val>
                                            <p:strVal val="#ppt_w"/>
                                          </p:val>
                                        </p:tav>
                                      </p:tavLst>
                                    </p:anim>
                                    <p:anim calcmode="lin" valueType="num">
                                      <p:cBhvr>
                                        <p:cTn id="43" dur="500" fill="hold"/>
                                        <p:tgtEl>
                                          <p:spTgt spid="10"/>
                                        </p:tgtEl>
                                        <p:attrNameLst>
                                          <p:attrName>ppt_h</p:attrName>
                                        </p:attrNameLst>
                                      </p:cBhvr>
                                      <p:tavLst>
                                        <p:tav tm="0">
                                          <p:val>
                                            <p:fltVal val="0"/>
                                          </p:val>
                                        </p:tav>
                                        <p:tav tm="100000">
                                          <p:val>
                                            <p:strVal val="#ppt_h"/>
                                          </p:val>
                                        </p:tav>
                                      </p:tavLst>
                                    </p:anim>
                                    <p:animEffect transition="in" filter="fade">
                                      <p:cBhvr>
                                        <p:cTn id="4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ldLvl="0" animBg="1"/>
      <p:bldP spid="4" grpId="0" bldLvl="0" animBg="1"/>
      <p:bldP spid="5" grpId="0" bldLvl="0" animBg="1"/>
      <p:bldP spid="6" grpId="0" bldLvl="0" animBg="1"/>
      <p:bldP spid="7" grpId="0" bldLvl="0" animBg="1"/>
      <p:bldP spid="8" grpId="0" bldLvl="0" animBg="1"/>
      <p:bldP spid="9" grpId="0" bldLvl="0" animBg="1"/>
      <p:bldP spid="10"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026481" y="5684900"/>
            <a:ext cx="6162675" cy="830997"/>
          </a:xfrm>
          <a:prstGeom prst="rect">
            <a:avLst/>
          </a:prstGeom>
          <a:noFill/>
        </p:spPr>
        <p:txBody>
          <a:bodyPr wrap="square" rtlCol="0">
            <a:spAutoFit/>
          </a:bodyPr>
          <a:lstStyle/>
          <a:p>
            <a:pPr algn="ctr">
              <a:lnSpc>
                <a:spcPct val="150000"/>
              </a:lnSpc>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重庆紫光华山智安科技有限公司</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algn="ctr">
              <a:lnSpc>
                <a:spcPct val="150000"/>
              </a:lnSpc>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www.unisinsight.com</a:t>
            </a:r>
          </a:p>
          <a:p>
            <a:pPr algn="ctr"/>
            <a:endPar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PPT</a:t>
            </a:r>
            <a:r>
              <a:rPr lang="zh-CN" altLang="en-US" dirty="0"/>
              <a:t>使用说明 </a:t>
            </a:r>
          </a:p>
        </p:txBody>
      </p:sp>
      <p:sp>
        <p:nvSpPr>
          <p:cNvPr id="3" name="内容占位符 7"/>
          <p:cNvSpPr txBox="1">
            <a:spLocks/>
          </p:cNvSpPr>
          <p:nvPr/>
        </p:nvSpPr>
        <p:spPr>
          <a:xfrm>
            <a:off x="940906" y="927555"/>
            <a:ext cx="9430009" cy="3477677"/>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60045" lvl="2" indent="-360045">
              <a:lnSpc>
                <a:spcPct val="150000"/>
              </a:lnSpc>
              <a:spcBef>
                <a:spcPts val="0"/>
              </a:spcBef>
            </a:pPr>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字体</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：微软雅黑</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a:p>
            <a:pPr marL="360045" lvl="2" indent="-360045">
              <a:lnSpc>
                <a:spcPct val="150000"/>
              </a:lnSpc>
              <a:spcBef>
                <a:spcPts val="0"/>
              </a:spcBef>
            </a:pPr>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字体颜色：</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建议使用深灰色，色值为</a:t>
            </a:r>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R64 G64 B64</a:t>
            </a:r>
            <a:endPar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endParaRPr>
          </a:p>
          <a:p>
            <a:pPr marL="360045" lvl="2" indent="-360045">
              <a:lnSpc>
                <a:spcPct val="150000"/>
              </a:lnSpc>
              <a:spcBef>
                <a:spcPts val="0"/>
              </a:spcBef>
            </a:pPr>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字号</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：可根据实际情况选择使用，正文最小不小于</a:t>
            </a:r>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10</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号字</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a:p>
            <a:pPr marL="360045" lvl="2" indent="-360045">
              <a:lnSpc>
                <a:spcPct val="150000"/>
              </a:lnSpc>
              <a:spcBef>
                <a:spcPts val="0"/>
              </a:spcBef>
            </a:pPr>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图片</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：目前</a:t>
            </a:r>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PPT</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中使用的图片均为示例，可根据</a:t>
            </a:r>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PPT</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实际内容替换</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a:p>
            <a:pPr marL="360045" lvl="2" indent="-360045">
              <a:lnSpc>
                <a:spcPct val="150000"/>
              </a:lnSpc>
              <a:spcBef>
                <a:spcPts val="0"/>
              </a:spcBef>
            </a:pPr>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颜色：</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可自由搭配，但原则上除灰色外，每页不超过三个颜色</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a:p>
            <a:pPr marL="360045" lvl="2" indent="-360045">
              <a:lnSpc>
                <a:spcPct val="150000"/>
              </a:lnSpc>
              <a:spcBef>
                <a:spcPts val="0"/>
              </a:spcBef>
            </a:pPr>
            <a:r>
              <a:rPr lang="zh-CN" altLang="en-US" sz="1800" b="1" dirty="0">
                <a:solidFill>
                  <a:schemeClr val="tx1">
                    <a:lumMod val="75000"/>
                    <a:lumOff val="25000"/>
                  </a:schemeClr>
                </a:solidFill>
                <a:latin typeface="微软雅黑" panose="020B0503020204020204" pitchFamily="34" charset="-122"/>
                <a:ea typeface="微软雅黑" panose="020B0503020204020204" pitchFamily="34" charset="-122"/>
              </a:rPr>
              <a:t>使用场景：</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以新华三的品牌推广和销售使用的</a:t>
            </a:r>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PPT</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文档，请使用联合</a:t>
            </a:r>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logo PPT VI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模板</a:t>
            </a:r>
            <a:endParaRPr lang="en-US" altLang="zh-CN" sz="1800" b="1" dirty="0">
              <a:solidFill>
                <a:schemeClr val="tx1">
                  <a:lumMod val="75000"/>
                  <a:lumOff val="25000"/>
                </a:schemeClr>
              </a:solidFill>
              <a:latin typeface="微软雅黑" panose="020B0503020204020204" pitchFamily="34" charset="-122"/>
              <a:ea typeface="微软雅黑" panose="020B0503020204020204" pitchFamily="34" charset="-122"/>
            </a:endParaRPr>
          </a:p>
          <a:p>
            <a:pPr marL="0" lvl="2" indent="0">
              <a:lnSpc>
                <a:spcPct val="150000"/>
              </a:lnSpc>
              <a:spcBef>
                <a:spcPts val="0"/>
              </a:spcBef>
              <a:buNone/>
            </a:pPr>
            <a:r>
              <a:rPr lang="en-US" altLang="zh-CN" sz="1800" b="1" dirty="0">
                <a:solidFill>
                  <a:schemeClr val="tx1">
                    <a:lumMod val="75000"/>
                    <a:lumOff val="25000"/>
                  </a:schemeClr>
                </a:solidFill>
                <a:latin typeface="微软雅黑" panose="020B0503020204020204" pitchFamily="34" charset="-122"/>
                <a:ea typeface="微软雅黑" panose="020B0503020204020204" pitchFamily="34" charset="-122"/>
              </a:rPr>
              <a:t> </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4" name="Rectangle 18"/>
          <p:cNvSpPr>
            <a:spLocks noChangeArrowheads="1"/>
          </p:cNvSpPr>
          <p:nvPr/>
        </p:nvSpPr>
        <p:spPr bwMode="auto">
          <a:xfrm>
            <a:off x="940907" y="4901745"/>
            <a:ext cx="2866169" cy="276999"/>
          </a:xfrm>
          <a:prstGeom prst="rect">
            <a:avLst/>
          </a:prstGeom>
          <a:noFill/>
          <a:ln>
            <a:noFill/>
          </a:ln>
        </p:spPr>
        <p:txBody>
          <a:bodyPr vert="horz" wrap="none" lIns="0" tIns="0" rIns="0" bIns="0" numCol="1" anchor="t" anchorCtr="0" compatLnSpc="1">
            <a:spAutoFit/>
          </a:bodyPr>
          <a:lstStyle/>
          <a:p>
            <a:pPr marL="0" marR="0" lvl="0" indent="0" algn="l" defTabSz="914400" rtl="0" eaLnBrk="1" fontAlgn="base" latinLnBrk="0" hangingPunct="1">
              <a:lnSpc>
                <a:spcPct val="100000"/>
              </a:lnSpc>
              <a:spcBef>
                <a:spcPct val="0"/>
              </a:spcBef>
              <a:spcAft>
                <a:spcPct val="0"/>
              </a:spcAft>
              <a:buClrTx/>
              <a:buSzTx/>
              <a:buFontTx/>
              <a:buNone/>
            </a:pPr>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cs typeface="宋体" panose="02010600030101010101" pitchFamily="2" charset="-122"/>
              </a:rPr>
              <a:t>PPT</a:t>
            </a: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宋体" panose="02010600030101010101" pitchFamily="2" charset="-122"/>
              </a:rPr>
              <a:t>图表</a:t>
            </a:r>
            <a:r>
              <a:rPr lang="en-US" altLang="zh-CN" b="1" dirty="0">
                <a:solidFill>
                  <a:schemeClr val="tx1">
                    <a:lumMod val="75000"/>
                    <a:lumOff val="25000"/>
                  </a:schemeClr>
                </a:solidFill>
                <a:latin typeface="微软雅黑" panose="020B0503020204020204" pitchFamily="34" charset="-122"/>
                <a:ea typeface="微软雅黑" panose="020B0503020204020204" pitchFamily="34" charset="-122"/>
                <a:cs typeface="宋体" panose="02010600030101010101" pitchFamily="2" charset="-122"/>
              </a:rPr>
              <a:t>/</a:t>
            </a:r>
            <a:r>
              <a:rPr lang="zh-CN" altLang="en-US" b="1" dirty="0">
                <a:solidFill>
                  <a:schemeClr val="tx1">
                    <a:lumMod val="75000"/>
                    <a:lumOff val="25000"/>
                  </a:schemeClr>
                </a:solidFill>
                <a:latin typeface="微软雅黑" panose="020B0503020204020204" pitchFamily="34" charset="-122"/>
                <a:ea typeface="微软雅黑" panose="020B0503020204020204" pitchFamily="34" charset="-122"/>
                <a:cs typeface="宋体" panose="02010600030101010101" pitchFamily="2" charset="-122"/>
              </a:rPr>
              <a:t>绘图建议使用</a:t>
            </a:r>
            <a:r>
              <a:rPr kumimoji="0" lang="zh-CN" b="1" i="0" u="none" strike="noStrike" cap="none" normalizeH="0" baseline="0" dirty="0">
                <a:ln>
                  <a:noFill/>
                </a:ln>
                <a:solidFill>
                  <a:schemeClr val="tx1">
                    <a:lumMod val="75000"/>
                    <a:lumOff val="25000"/>
                  </a:schemeClr>
                </a:solidFill>
                <a:effectLst/>
                <a:latin typeface="微软雅黑" panose="020B0503020204020204" pitchFamily="34" charset="-122"/>
                <a:ea typeface="微软雅黑" panose="020B0503020204020204" pitchFamily="34" charset="-122"/>
                <a:cs typeface="宋体" panose="02010600030101010101" pitchFamily="2" charset="-122"/>
              </a:rPr>
              <a:t>色系</a:t>
            </a:r>
          </a:p>
        </p:txBody>
      </p:sp>
      <p:sp>
        <p:nvSpPr>
          <p:cNvPr id="6" name="矩形 5"/>
          <p:cNvSpPr/>
          <p:nvPr/>
        </p:nvSpPr>
        <p:spPr>
          <a:xfrm>
            <a:off x="2627192" y="5428126"/>
            <a:ext cx="1032399" cy="688266"/>
          </a:xfrm>
          <a:prstGeom prst="rect">
            <a:avLst/>
          </a:prstGeom>
          <a:solidFill>
            <a:srgbClr val="202A88"/>
          </a:solidFill>
          <a:ln w="12700" cap="flat" cmpd="sng" algn="ctr">
            <a:noFill/>
            <a:prstDash val="dash"/>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indent="0" algn="ctr" defTabSz="914400" eaLnBrk="1" fontAlgn="auto" latinLnBrk="0" hangingPunct="1">
              <a:lnSpc>
                <a:spcPct val="100000"/>
              </a:lnSpc>
              <a:spcBef>
                <a:spcPts val="0"/>
              </a:spcBef>
              <a:spcAft>
                <a:spcPts val="0"/>
              </a:spcAft>
              <a:buClrTx/>
              <a:buSzTx/>
              <a:buFontTx/>
              <a:buNone/>
            </a:pPr>
            <a:r>
              <a:rPr kumimoji="0" lang="en-US" altLang="zh-CN" sz="105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R32</a:t>
            </a:r>
          </a:p>
          <a:p>
            <a:pPr marL="0" marR="0" indent="0" algn="ctr" defTabSz="914400" eaLnBrk="1" fontAlgn="auto" latinLnBrk="0" hangingPunct="1">
              <a:lnSpc>
                <a:spcPct val="100000"/>
              </a:lnSpc>
              <a:spcBef>
                <a:spcPts val="0"/>
              </a:spcBef>
              <a:spcAft>
                <a:spcPts val="0"/>
              </a:spcAft>
              <a:buClrTx/>
              <a:buSzTx/>
              <a:buFontTx/>
              <a:buNone/>
            </a:pPr>
            <a:r>
              <a:rPr lang="en-US" altLang="zh-CN" sz="1050" b="1" kern="0" dirty="0">
                <a:solidFill>
                  <a:schemeClr val="bg1"/>
                </a:solidFill>
                <a:latin typeface="微软雅黑" panose="020B0503020204020204" pitchFamily="34" charset="-122"/>
                <a:ea typeface="微软雅黑" panose="020B0503020204020204" pitchFamily="34" charset="-122"/>
              </a:rPr>
              <a:t>G42</a:t>
            </a:r>
          </a:p>
          <a:p>
            <a:pPr marL="0" marR="0" indent="0" algn="ctr" defTabSz="914400" eaLnBrk="1" fontAlgn="auto" latinLnBrk="0" hangingPunct="1">
              <a:lnSpc>
                <a:spcPct val="100000"/>
              </a:lnSpc>
              <a:spcBef>
                <a:spcPts val="0"/>
              </a:spcBef>
              <a:spcAft>
                <a:spcPts val="0"/>
              </a:spcAft>
              <a:buClrTx/>
              <a:buSzTx/>
              <a:buFontTx/>
              <a:buNone/>
            </a:pPr>
            <a:r>
              <a:rPr kumimoji="0" lang="en-US" altLang="zh-CN" sz="105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B136</a:t>
            </a:r>
            <a:endParaRPr kumimoji="0" lang="zh-CN" altLang="en-US" sz="105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8" name="矩形 7"/>
          <p:cNvSpPr/>
          <p:nvPr/>
        </p:nvSpPr>
        <p:spPr>
          <a:xfrm>
            <a:off x="3956333" y="5428126"/>
            <a:ext cx="1032399" cy="688266"/>
          </a:xfrm>
          <a:prstGeom prst="rect">
            <a:avLst/>
          </a:prstGeom>
          <a:solidFill>
            <a:srgbClr val="00A0E9"/>
          </a:solidFill>
          <a:ln w="12700" cap="flat" cmpd="sng" algn="ctr">
            <a:noFill/>
            <a:prstDash val="dash"/>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marL="0" marR="0" indent="0" algn="ctr" defTabSz="914400" eaLnBrk="1" fontAlgn="auto" latinLnBrk="0" hangingPunct="1">
              <a:lnSpc>
                <a:spcPct val="100000"/>
              </a:lnSpc>
              <a:spcBef>
                <a:spcPts val="0"/>
              </a:spcBef>
              <a:spcAft>
                <a:spcPts val="0"/>
              </a:spcAft>
              <a:buClrTx/>
              <a:buSzTx/>
              <a:buFontTx/>
              <a:buNone/>
            </a:pPr>
            <a:r>
              <a:rPr kumimoji="0" lang="en-US" altLang="zh-CN" sz="105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R0</a:t>
            </a:r>
          </a:p>
          <a:p>
            <a:pPr marL="0" marR="0" indent="0" algn="ctr" defTabSz="914400" eaLnBrk="1" fontAlgn="auto" latinLnBrk="0" hangingPunct="1">
              <a:lnSpc>
                <a:spcPct val="100000"/>
              </a:lnSpc>
              <a:spcBef>
                <a:spcPts val="0"/>
              </a:spcBef>
              <a:spcAft>
                <a:spcPts val="0"/>
              </a:spcAft>
              <a:buClrTx/>
              <a:buSzTx/>
              <a:buFontTx/>
              <a:buNone/>
            </a:pPr>
            <a:r>
              <a:rPr lang="en-US" altLang="zh-CN" sz="1050" b="1" kern="0" dirty="0">
                <a:solidFill>
                  <a:schemeClr val="bg1"/>
                </a:solidFill>
                <a:latin typeface="微软雅黑" panose="020B0503020204020204" pitchFamily="34" charset="-122"/>
                <a:ea typeface="微软雅黑" panose="020B0503020204020204" pitchFamily="34" charset="-122"/>
              </a:rPr>
              <a:t>G160</a:t>
            </a:r>
          </a:p>
          <a:p>
            <a:pPr marL="0" marR="0" indent="0" algn="ctr" defTabSz="914400" eaLnBrk="1" fontAlgn="auto" latinLnBrk="0" hangingPunct="1">
              <a:lnSpc>
                <a:spcPct val="100000"/>
              </a:lnSpc>
              <a:spcBef>
                <a:spcPts val="0"/>
              </a:spcBef>
              <a:spcAft>
                <a:spcPts val="0"/>
              </a:spcAft>
              <a:buClrTx/>
              <a:buSzTx/>
              <a:buFontTx/>
              <a:buNone/>
            </a:pPr>
            <a:r>
              <a:rPr kumimoji="0" lang="en-US" altLang="zh-CN" sz="105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B233</a:t>
            </a:r>
            <a:endParaRPr kumimoji="0" lang="zh-CN" altLang="en-US" sz="105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
        <p:nvSpPr>
          <p:cNvPr id="9" name="矩形 8"/>
          <p:cNvSpPr/>
          <p:nvPr/>
        </p:nvSpPr>
        <p:spPr>
          <a:xfrm>
            <a:off x="1248273" y="5408864"/>
            <a:ext cx="1032399" cy="688266"/>
          </a:xfrm>
          <a:prstGeom prst="rect">
            <a:avLst/>
          </a:prstGeom>
          <a:solidFill>
            <a:srgbClr val="920783"/>
          </a:solidFill>
          <a:ln w="12700" cap="flat" cmpd="sng" algn="ctr">
            <a:noFill/>
            <a:prstDash val="dash"/>
          </a:ln>
          <a:effectLst/>
        </p:spPr>
        <p:txBody>
          <a:bodyPr rtlCol="0" anchor="ctr"/>
          <a:lstStyle>
            <a:defPPr>
              <a:defRPr lang="zh-CN"/>
            </a:defPPr>
            <a:lvl1pPr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fontAlgn="base">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a:lstStyle>
          <a:p>
            <a:pPr algn="ctr" fontAlgn="auto">
              <a:spcBef>
                <a:spcPts val="0"/>
              </a:spcBef>
              <a:spcAft>
                <a:spcPts val="0"/>
              </a:spcAft>
            </a:pPr>
            <a:r>
              <a:rPr lang="en-US" altLang="zh-CN" sz="1050" b="1" kern="0" dirty="0">
                <a:solidFill>
                  <a:schemeClr val="bg1"/>
                </a:solidFill>
                <a:latin typeface="微软雅黑" panose="020B0503020204020204" pitchFamily="34" charset="-122"/>
                <a:ea typeface="微软雅黑" panose="020B0503020204020204" pitchFamily="34" charset="-122"/>
              </a:rPr>
              <a:t>R146</a:t>
            </a:r>
          </a:p>
          <a:p>
            <a:pPr algn="ctr" fontAlgn="auto">
              <a:spcBef>
                <a:spcPts val="0"/>
              </a:spcBef>
              <a:spcAft>
                <a:spcPts val="0"/>
              </a:spcAft>
            </a:pPr>
            <a:r>
              <a:rPr lang="en-US" altLang="zh-CN" sz="1050" b="1" kern="0" dirty="0">
                <a:solidFill>
                  <a:schemeClr val="bg1"/>
                </a:solidFill>
                <a:latin typeface="微软雅黑" panose="020B0503020204020204" pitchFamily="34" charset="-122"/>
                <a:ea typeface="微软雅黑" panose="020B0503020204020204" pitchFamily="34" charset="-122"/>
              </a:rPr>
              <a:t>G7</a:t>
            </a:r>
          </a:p>
          <a:p>
            <a:pPr algn="ctr" fontAlgn="auto">
              <a:spcBef>
                <a:spcPts val="0"/>
              </a:spcBef>
              <a:spcAft>
                <a:spcPts val="0"/>
              </a:spcAft>
            </a:pPr>
            <a:r>
              <a:rPr lang="en-US" altLang="zh-CN" sz="1050" b="1" kern="0" dirty="0">
                <a:solidFill>
                  <a:schemeClr val="bg1"/>
                </a:solidFill>
                <a:latin typeface="微软雅黑" panose="020B0503020204020204" pitchFamily="34" charset="-122"/>
                <a:ea typeface="微软雅黑" panose="020B0503020204020204" pitchFamily="34" charset="-122"/>
              </a:rPr>
              <a:t>B131</a:t>
            </a:r>
            <a:endParaRPr lang="zh-CN" altLang="en-US" sz="1050" b="1" kern="0"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6339951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正文建议</a:t>
            </a:r>
          </a:p>
        </p:txBody>
      </p:sp>
      <p:sp>
        <p:nvSpPr>
          <p:cNvPr id="3" name="内容占位符 1"/>
          <p:cNvSpPr txBox="1">
            <a:spLocks/>
          </p:cNvSpPr>
          <p:nvPr/>
        </p:nvSpPr>
        <p:spPr>
          <a:xfrm>
            <a:off x="678440" y="1160318"/>
            <a:ext cx="10756900" cy="493313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zh-CN" altLang="en-US" sz="2000" dirty="0">
                <a:latin typeface="微软雅黑" panose="020B0503020204020204" pitchFamily="34" charset="-122"/>
                <a:ea typeface="微软雅黑" panose="020B0503020204020204" pitchFamily="34" charset="-122"/>
              </a:rPr>
              <a:t>正文内容，第一级建议使用</a:t>
            </a:r>
            <a:r>
              <a:rPr lang="en-US" altLang="zh-CN" sz="2000" dirty="0">
                <a:latin typeface="微软雅黑" panose="020B0503020204020204" pitchFamily="34" charset="-122"/>
                <a:ea typeface="微软雅黑" panose="020B0503020204020204" pitchFamily="34" charset="-122"/>
              </a:rPr>
              <a:t>20</a:t>
            </a:r>
            <a:r>
              <a:rPr lang="zh-CN" altLang="en-US" sz="2000" dirty="0">
                <a:latin typeface="微软雅黑" panose="020B0503020204020204" pitchFamily="34" charset="-122"/>
                <a:ea typeface="微软雅黑" panose="020B0503020204020204" pitchFamily="34" charset="-122"/>
              </a:rPr>
              <a:t>号字体</a:t>
            </a:r>
          </a:p>
          <a:p>
            <a:pPr lvl="1">
              <a:lnSpc>
                <a:spcPct val="150000"/>
              </a:lnSpc>
            </a:pPr>
            <a:r>
              <a:rPr lang="zh-CN" altLang="en-US" sz="1800" dirty="0">
                <a:latin typeface="微软雅黑" panose="020B0503020204020204" pitchFamily="34" charset="-122"/>
                <a:ea typeface="微软雅黑" panose="020B0503020204020204" pitchFamily="34" charset="-122"/>
              </a:rPr>
              <a:t>第二级建议使用</a:t>
            </a:r>
            <a:r>
              <a:rPr lang="en-US" altLang="zh-CN" sz="1800" dirty="0">
                <a:latin typeface="微软雅黑" panose="020B0503020204020204" pitchFamily="34" charset="-122"/>
                <a:ea typeface="微软雅黑" panose="020B0503020204020204" pitchFamily="34" charset="-122"/>
              </a:rPr>
              <a:t>18</a:t>
            </a:r>
            <a:r>
              <a:rPr lang="zh-CN" altLang="en-US" sz="1800" dirty="0">
                <a:latin typeface="微软雅黑" panose="020B0503020204020204" pitchFamily="34" charset="-122"/>
                <a:ea typeface="微软雅黑" panose="020B0503020204020204" pitchFamily="34" charset="-122"/>
              </a:rPr>
              <a:t>号字体</a:t>
            </a:r>
          </a:p>
          <a:p>
            <a:pPr lvl="2">
              <a:lnSpc>
                <a:spcPct val="150000"/>
              </a:lnSpc>
            </a:pPr>
            <a:r>
              <a:rPr lang="zh-CN" altLang="en-US" sz="1600" dirty="0">
                <a:latin typeface="微软雅黑" panose="020B0503020204020204" pitchFamily="34" charset="-122"/>
                <a:ea typeface="微软雅黑" panose="020B0503020204020204" pitchFamily="34" charset="-122"/>
              </a:rPr>
              <a:t>第三级建议使用</a:t>
            </a:r>
            <a:r>
              <a:rPr lang="en-US" altLang="zh-CN" sz="1600" dirty="0">
                <a:latin typeface="微软雅黑" panose="020B0503020204020204" pitchFamily="34" charset="-122"/>
                <a:ea typeface="微软雅黑" panose="020B0503020204020204" pitchFamily="34" charset="-122"/>
              </a:rPr>
              <a:t>16</a:t>
            </a:r>
            <a:r>
              <a:rPr lang="zh-CN" altLang="en-US" sz="1600" dirty="0">
                <a:latin typeface="微软雅黑" panose="020B0503020204020204" pitchFamily="34" charset="-122"/>
                <a:ea typeface="微软雅黑" panose="020B0503020204020204" pitchFamily="34" charset="-122"/>
              </a:rPr>
              <a:t>号字体</a:t>
            </a:r>
          </a:p>
          <a:p>
            <a:pPr lvl="3">
              <a:lnSpc>
                <a:spcPct val="150000"/>
              </a:lnSpc>
            </a:pPr>
            <a:r>
              <a:rPr lang="zh-CN" altLang="en-US" sz="1400" dirty="0">
                <a:latin typeface="微软雅黑" panose="020B0503020204020204" pitchFamily="34" charset="-122"/>
                <a:ea typeface="微软雅黑" panose="020B0503020204020204" pitchFamily="34" charset="-122"/>
              </a:rPr>
              <a:t>第四级建议使用</a:t>
            </a:r>
            <a:r>
              <a:rPr lang="en-US" altLang="zh-CN" sz="1400" dirty="0">
                <a:latin typeface="微软雅黑" panose="020B0503020204020204" pitchFamily="34" charset="-122"/>
                <a:ea typeface="微软雅黑" panose="020B0503020204020204" pitchFamily="34" charset="-122"/>
              </a:rPr>
              <a:t>14</a:t>
            </a:r>
            <a:r>
              <a:rPr lang="zh-CN" altLang="en-US" sz="1400" dirty="0">
                <a:latin typeface="微软雅黑" panose="020B0503020204020204" pitchFamily="34" charset="-122"/>
                <a:ea typeface="微软雅黑" panose="020B0503020204020204" pitchFamily="34" charset="-122"/>
              </a:rPr>
              <a:t>号字体</a:t>
            </a:r>
          </a:p>
          <a:p>
            <a:pPr lvl="4">
              <a:lnSpc>
                <a:spcPct val="150000"/>
              </a:lnSpc>
            </a:pPr>
            <a:r>
              <a:rPr lang="zh-CN" altLang="en-US" sz="1200" dirty="0">
                <a:latin typeface="微软雅黑" panose="020B0503020204020204" pitchFamily="34" charset="-122"/>
                <a:ea typeface="微软雅黑" panose="020B0503020204020204" pitchFamily="34" charset="-122"/>
              </a:rPr>
              <a:t>第五级建议使用</a:t>
            </a:r>
            <a:r>
              <a:rPr lang="en-US" altLang="zh-CN" sz="1200" dirty="0">
                <a:latin typeface="微软雅黑" panose="020B0503020204020204" pitchFamily="34" charset="-122"/>
                <a:ea typeface="微软雅黑" panose="020B0503020204020204" pitchFamily="34" charset="-122"/>
              </a:rPr>
              <a:t>12</a:t>
            </a:r>
            <a:r>
              <a:rPr lang="zh-CN" altLang="en-US" sz="1200" dirty="0">
                <a:latin typeface="微软雅黑" panose="020B0503020204020204" pitchFamily="34" charset="-122"/>
                <a:ea typeface="微软雅黑" panose="020B0503020204020204" pitchFamily="34" charset="-122"/>
              </a:rPr>
              <a:t>号字体</a:t>
            </a:r>
            <a:r>
              <a:rPr lang="zh-CN" altLang="en-US" sz="1200" dirty="0">
                <a:solidFill>
                  <a:srgbClr val="404040"/>
                </a:solidFill>
                <a:latin typeface="微软雅黑" panose="020B0503020204020204" pitchFamily="34" charset="-122"/>
                <a:ea typeface="微软雅黑" panose="020B0503020204020204" pitchFamily="34" charset="-122"/>
              </a:rPr>
              <a:t>（上述使用字体可根据实际情况调整）</a:t>
            </a:r>
            <a:endParaRPr lang="en-US" altLang="zh-CN" sz="1200" dirty="0">
              <a:solidFill>
                <a:srgbClr val="404040"/>
              </a:solidFill>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正文建议使用颜色如下：</a:t>
            </a:r>
            <a:endParaRPr lang="en-US" altLang="zh-CN" sz="2000" dirty="0">
              <a:latin typeface="微软雅黑" panose="020B0503020204020204" pitchFamily="34" charset="-122"/>
              <a:ea typeface="微软雅黑" panose="020B0503020204020204" pitchFamily="34" charset="-122"/>
            </a:endParaRPr>
          </a:p>
          <a:p>
            <a:pPr lvl="1">
              <a:lnSpc>
                <a:spcPct val="100000"/>
              </a:lnSpc>
            </a:pPr>
            <a:r>
              <a:rPr lang="zh-CN" altLang="en-US" sz="2000" dirty="0">
                <a:latin typeface="微软雅黑" panose="020B0503020204020204" pitchFamily="34" charset="-122"/>
                <a:ea typeface="微软雅黑" panose="020B0503020204020204" pitchFamily="34" charset="-122"/>
              </a:rPr>
              <a:t>默认深灰色（</a:t>
            </a:r>
            <a:r>
              <a:rPr lang="en-US" altLang="zh-CN" sz="2000" dirty="0">
                <a:latin typeface="微软雅黑" panose="020B0503020204020204" pitchFamily="34" charset="-122"/>
                <a:ea typeface="微软雅黑" panose="020B0503020204020204" pitchFamily="34" charset="-122"/>
              </a:rPr>
              <a:t>R64 G64 B64</a:t>
            </a:r>
            <a:r>
              <a:rPr lang="zh-CN" altLang="en-US" sz="2000" dirty="0">
                <a:latin typeface="微软雅黑" panose="020B0503020204020204" pitchFamily="34" charset="-122"/>
                <a:ea typeface="微软雅黑" panose="020B0503020204020204" pitchFamily="34" charset="-122"/>
              </a:rPr>
              <a:t>），正文段落中使用</a:t>
            </a:r>
            <a:endParaRPr lang="en-US" altLang="zh-CN" sz="2000" dirty="0">
              <a:latin typeface="微软雅黑" panose="020B0503020204020204" pitchFamily="34" charset="-122"/>
              <a:ea typeface="微软雅黑" panose="020B0503020204020204" pitchFamily="34" charset="-122"/>
            </a:endParaRPr>
          </a:p>
          <a:p>
            <a:pPr lvl="1">
              <a:lnSpc>
                <a:spcPct val="100000"/>
              </a:lnSpc>
            </a:pPr>
            <a:r>
              <a:rPr lang="zh-CN" altLang="en-US" sz="2000" dirty="0">
                <a:solidFill>
                  <a:srgbClr val="97999B"/>
                </a:solidFill>
                <a:latin typeface="微软雅黑" panose="020B0503020204020204" pitchFamily="34" charset="-122"/>
                <a:ea typeface="微软雅黑" panose="020B0503020204020204" pitchFamily="34" charset="-122"/>
              </a:rPr>
              <a:t>浅灰色（</a:t>
            </a:r>
            <a:r>
              <a:rPr lang="en-US" altLang="zh-CN" sz="2000" dirty="0">
                <a:solidFill>
                  <a:srgbClr val="97999B"/>
                </a:solidFill>
                <a:latin typeface="微软雅黑" panose="020B0503020204020204" pitchFamily="34" charset="-122"/>
                <a:ea typeface="微软雅黑" panose="020B0503020204020204" pitchFamily="34" charset="-122"/>
              </a:rPr>
              <a:t>R77 G77 B77</a:t>
            </a:r>
            <a:r>
              <a:rPr lang="zh-CN" altLang="en-US" sz="2000" dirty="0">
                <a:solidFill>
                  <a:srgbClr val="97999B"/>
                </a:solidFill>
                <a:latin typeface="微软雅黑" panose="020B0503020204020204" pitchFamily="34" charset="-122"/>
                <a:ea typeface="微软雅黑" panose="020B0503020204020204" pitchFamily="34" charset="-122"/>
              </a:rPr>
              <a:t>），多用于对图表进行补充说明</a:t>
            </a:r>
            <a:endParaRPr lang="en-US" altLang="zh-CN" sz="2000" dirty="0">
              <a:solidFill>
                <a:srgbClr val="97999B"/>
              </a:solidFill>
              <a:latin typeface="微软雅黑" panose="020B0503020204020204" pitchFamily="34" charset="-122"/>
              <a:ea typeface="微软雅黑" panose="020B0503020204020204" pitchFamily="34" charset="-122"/>
            </a:endParaRPr>
          </a:p>
          <a:p>
            <a:pPr>
              <a:lnSpc>
                <a:spcPct val="150000"/>
              </a:lnSpc>
            </a:pPr>
            <a:r>
              <a:rPr lang="zh-CN" altLang="en-US" sz="2000" dirty="0">
                <a:latin typeface="微软雅黑" panose="020B0503020204020204" pitchFamily="34" charset="-122"/>
                <a:ea typeface="微软雅黑" panose="020B0503020204020204" pitchFamily="34" charset="-122"/>
              </a:rPr>
              <a:t>正文行距建议使用</a:t>
            </a:r>
            <a:r>
              <a:rPr lang="en-US" altLang="zh-CN" sz="2000" dirty="0">
                <a:latin typeface="微软雅黑" panose="020B0503020204020204" pitchFamily="34" charset="-122"/>
                <a:ea typeface="微软雅黑" panose="020B0503020204020204" pitchFamily="34" charset="-122"/>
              </a:rPr>
              <a:t>1.5</a:t>
            </a:r>
            <a:r>
              <a:rPr lang="zh-CN" altLang="en-US" sz="2000" dirty="0">
                <a:latin typeface="微软雅黑" panose="020B0503020204020204" pitchFamily="34" charset="-122"/>
                <a:ea typeface="微软雅黑" panose="020B0503020204020204" pitchFamily="34" charset="-122"/>
              </a:rPr>
              <a:t>倍，也可根据实际使用调整</a:t>
            </a:r>
            <a:endParaRPr lang="zh-CN" altLang="en-US" sz="2000" dirty="0">
              <a:solidFill>
                <a:srgbClr val="97999B"/>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004520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标题建议</a:t>
            </a:r>
          </a:p>
        </p:txBody>
      </p:sp>
      <p:sp>
        <p:nvSpPr>
          <p:cNvPr id="3" name="内容占位符 3"/>
          <p:cNvSpPr txBox="1">
            <a:spLocks/>
          </p:cNvSpPr>
          <p:nvPr/>
        </p:nvSpPr>
        <p:spPr>
          <a:xfrm>
            <a:off x="705597" y="1335321"/>
            <a:ext cx="11004958" cy="4448175"/>
          </a:xfrm>
          <a:prstGeom prst="rect">
            <a:avLst/>
          </a:prstGeom>
        </p:spPr>
        <p:txBody>
          <a:bodyPr vert="horz" lIns="91440" tIns="45720" rIns="91440" bIns="45720" rtlCol="0">
            <a:normAutofit/>
          </a:bodyPr>
          <a:lstStyle>
            <a:lvl1pPr marL="228600" indent="-228600" algn="l" defTabSz="914400" rtl="0" eaLnBrk="1" latinLnBrk="0" hangingPunct="1">
              <a:lnSpc>
                <a:spcPct val="150000"/>
              </a:lnSpc>
              <a:spcBef>
                <a:spcPts val="1000"/>
              </a:spcBef>
              <a:buFont typeface="Arial" panose="020B0604020202020204" pitchFamily="34" charset="0"/>
              <a:buChar char="•"/>
              <a:defRPr sz="2400"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1pPr>
            <a:lvl2pPr marL="685800" indent="-228600" algn="l" defTabSz="914400" rtl="0" eaLnBrk="1" latinLnBrk="0" hangingPunct="1">
              <a:lnSpc>
                <a:spcPct val="150000"/>
              </a:lnSpc>
              <a:spcBef>
                <a:spcPts val="500"/>
              </a:spcBef>
              <a:buFont typeface="Arial" panose="020B0604020202020204" pitchFamily="34" charset="0"/>
              <a:buChar char="•"/>
              <a:defRPr sz="2000"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2pPr>
            <a:lvl3pPr marL="1143000" indent="-228600" algn="l" defTabSz="914400" rtl="0" eaLnBrk="1" latinLnBrk="0" hangingPunct="1">
              <a:lnSpc>
                <a:spcPct val="150000"/>
              </a:lnSpc>
              <a:spcBef>
                <a:spcPts val="500"/>
              </a:spcBef>
              <a:buFont typeface="Arial" panose="020B0604020202020204" pitchFamily="34" charset="0"/>
              <a:buChar char="•"/>
              <a:defRPr sz="1800"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3pPr>
            <a:lvl4pPr marL="1600200" indent="-228600" algn="l" defTabSz="914400" rtl="0" eaLnBrk="1" latinLnBrk="0" hangingPunct="1">
              <a:lnSpc>
                <a:spcPct val="150000"/>
              </a:lnSpc>
              <a:spcBef>
                <a:spcPts val="500"/>
              </a:spcBef>
              <a:buFont typeface="Arial" panose="020B0604020202020204" pitchFamily="34" charset="0"/>
              <a:buChar char="•"/>
              <a:defRPr sz="1600"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4pPr>
            <a:lvl5pPr marL="2057400" indent="-228600" algn="l" defTabSz="914400" rtl="0" eaLnBrk="1" latinLnBrk="0" hangingPunct="1">
              <a:lnSpc>
                <a:spcPct val="150000"/>
              </a:lnSpc>
              <a:spcBef>
                <a:spcPts val="500"/>
              </a:spcBef>
              <a:buFont typeface="Arial" panose="020B0604020202020204" pitchFamily="34" charset="0"/>
              <a:buChar char="•"/>
              <a:defRPr sz="1400" kern="1200">
                <a:solidFill>
                  <a:schemeClr val="tx1">
                    <a:lumMod val="75000"/>
                    <a:lumOff val="25000"/>
                  </a:schemeClr>
                </a:solidFill>
                <a:latin typeface="微软雅黑" panose="020B0503020204020204" pitchFamily="34" charset="-122"/>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sz="2000" dirty="0"/>
              <a:t>每页主标题建议使用默认</a:t>
            </a:r>
            <a:r>
              <a:rPr lang="en-US" altLang="zh-CN" sz="2000" dirty="0"/>
              <a:t>20</a:t>
            </a:r>
            <a:r>
              <a:rPr lang="zh-CN" altLang="en-US" sz="2000" dirty="0"/>
              <a:t>号字体，可根据实际情况适当调整或进行加粗处理</a:t>
            </a:r>
            <a:endParaRPr lang="en-US" altLang="zh-CN" sz="2000" dirty="0"/>
          </a:p>
          <a:p>
            <a:r>
              <a:rPr lang="zh-CN" altLang="en-US" sz="2000" dirty="0"/>
              <a:t>段落小标题建议使用</a:t>
            </a:r>
            <a:r>
              <a:rPr lang="en-US" altLang="zh-CN" sz="2000" dirty="0"/>
              <a:t>14-18</a:t>
            </a:r>
            <a:r>
              <a:rPr lang="zh-CN" altLang="en-US" sz="2000" dirty="0"/>
              <a:t>号字体，也可根据实际情况调整</a:t>
            </a:r>
            <a:endParaRPr lang="en-US" altLang="zh-CN" sz="2000" dirty="0"/>
          </a:p>
          <a:p>
            <a:r>
              <a:rPr lang="zh-CN" altLang="en-US" sz="2000" dirty="0"/>
              <a:t>标题建议使用颜色如下，可根据实际情况调整</a:t>
            </a:r>
            <a:endParaRPr lang="en-US" altLang="zh-CN" sz="2000" dirty="0"/>
          </a:p>
          <a:p>
            <a:pPr lvl="1"/>
            <a:r>
              <a:rPr lang="zh-CN" altLang="en-US" sz="1800" dirty="0"/>
              <a:t>默认黑色（</a:t>
            </a:r>
            <a:r>
              <a:rPr lang="en-US" altLang="zh-CN" sz="1800" dirty="0"/>
              <a:t>R0 G0 B0</a:t>
            </a:r>
            <a:r>
              <a:rPr lang="zh-CN" altLang="en-US" sz="1800" dirty="0"/>
              <a:t>）</a:t>
            </a:r>
            <a:endParaRPr lang="en-US" altLang="zh-CN" sz="1800" dirty="0"/>
          </a:p>
          <a:p>
            <a:pPr lvl="1"/>
            <a:r>
              <a:rPr lang="zh-CN" altLang="en-US" sz="1800" dirty="0"/>
              <a:t>默认深灰色（</a:t>
            </a:r>
            <a:r>
              <a:rPr lang="en-US" altLang="zh-CN" sz="1800" dirty="0"/>
              <a:t>R64 G64 B64</a:t>
            </a:r>
            <a:r>
              <a:rPr lang="zh-CN" altLang="en-US" sz="1800" dirty="0"/>
              <a:t>）</a:t>
            </a:r>
            <a:endParaRPr lang="en-US" altLang="zh-CN" sz="1800" dirty="0"/>
          </a:p>
        </p:txBody>
      </p:sp>
    </p:spTree>
    <p:extLst>
      <p:ext uri="{BB962C8B-B14F-4D97-AF65-F5344CB8AC3E}">
        <p14:creationId xmlns:p14="http://schemas.microsoft.com/office/powerpoint/2010/main" val="16826838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4"/>
          </p:nvPr>
        </p:nvSpPr>
        <p:spPr>
          <a:xfrm>
            <a:off x="4171315" y="1014095"/>
            <a:ext cx="1003358" cy="688975"/>
          </a:xfrm>
        </p:spPr>
        <p:txBody>
          <a:bodyPr/>
          <a:lstStyle/>
          <a:p>
            <a:pPr marL="0" indent="0">
              <a:buNone/>
            </a:pPr>
            <a:endParaRPr lang="zh-CN" altLang="en-US" dirty="0"/>
          </a:p>
        </p:txBody>
      </p:sp>
      <p:sp>
        <p:nvSpPr>
          <p:cNvPr id="3" name="文本占位符 2"/>
          <p:cNvSpPr>
            <a:spLocks noGrp="1"/>
          </p:cNvSpPr>
          <p:nvPr>
            <p:ph type="body" sz="quarter" idx="15"/>
          </p:nvPr>
        </p:nvSpPr>
        <p:spPr/>
        <p:txBody>
          <a:bodyPr/>
          <a:lstStyle/>
          <a:p>
            <a:endParaRPr lang="zh-CN" altLang="en-US"/>
          </a:p>
        </p:txBody>
      </p:sp>
      <p:sp>
        <p:nvSpPr>
          <p:cNvPr id="4" name="文本占位符 3"/>
          <p:cNvSpPr>
            <a:spLocks noGrp="1"/>
          </p:cNvSpPr>
          <p:nvPr>
            <p:ph type="body" sz="quarter" idx="18"/>
          </p:nvPr>
        </p:nvSpPr>
        <p:spPr/>
        <p:txBody>
          <a:bodyPr/>
          <a:lstStyle/>
          <a:p>
            <a:endParaRPr lang="zh-CN" altLang="en-US"/>
          </a:p>
        </p:txBody>
      </p:sp>
      <p:sp>
        <p:nvSpPr>
          <p:cNvPr id="5" name="文本占位符 4"/>
          <p:cNvSpPr>
            <a:spLocks noGrp="1"/>
          </p:cNvSpPr>
          <p:nvPr>
            <p:ph type="body" sz="quarter" idx="19"/>
          </p:nvPr>
        </p:nvSpPr>
        <p:spPr>
          <a:xfrm>
            <a:off x="4161789" y="1985010"/>
            <a:ext cx="1012883" cy="688975"/>
          </a:xfrm>
        </p:spPr>
        <p:txBody>
          <a:bodyPr/>
          <a:lstStyle/>
          <a:p>
            <a:pPr marL="0" indent="0">
              <a:buNone/>
            </a:pPr>
            <a:endParaRPr lang="zh-CN" altLang="en-US" dirty="0"/>
          </a:p>
        </p:txBody>
      </p:sp>
      <p:sp>
        <p:nvSpPr>
          <p:cNvPr id="6" name="文本占位符 5"/>
          <p:cNvSpPr>
            <a:spLocks noGrp="1"/>
          </p:cNvSpPr>
          <p:nvPr>
            <p:ph type="body" sz="quarter" idx="20"/>
          </p:nvPr>
        </p:nvSpPr>
        <p:spPr/>
        <p:txBody>
          <a:bodyPr/>
          <a:lstStyle/>
          <a:p>
            <a:endParaRPr lang="zh-CN" altLang="en-US"/>
          </a:p>
        </p:txBody>
      </p:sp>
      <p:sp>
        <p:nvSpPr>
          <p:cNvPr id="7" name="文本占位符 6"/>
          <p:cNvSpPr>
            <a:spLocks noGrp="1"/>
          </p:cNvSpPr>
          <p:nvPr>
            <p:ph type="body" sz="quarter" idx="21"/>
          </p:nvPr>
        </p:nvSpPr>
        <p:spPr/>
        <p:txBody>
          <a:bodyPr/>
          <a:lstStyle/>
          <a:p>
            <a:endParaRPr lang="zh-CN" altLang="en-US"/>
          </a:p>
        </p:txBody>
      </p:sp>
      <p:sp>
        <p:nvSpPr>
          <p:cNvPr id="8" name="文本占位符 7"/>
          <p:cNvSpPr>
            <a:spLocks noGrp="1"/>
          </p:cNvSpPr>
          <p:nvPr>
            <p:ph type="body" sz="quarter" idx="22"/>
          </p:nvPr>
        </p:nvSpPr>
        <p:spPr>
          <a:xfrm>
            <a:off x="4180840" y="2969895"/>
            <a:ext cx="993832" cy="688975"/>
          </a:xfrm>
        </p:spPr>
        <p:txBody>
          <a:bodyPr/>
          <a:lstStyle/>
          <a:p>
            <a:pPr marL="0" indent="0">
              <a:buNone/>
            </a:pPr>
            <a:endParaRPr lang="zh-CN" altLang="en-US" dirty="0"/>
          </a:p>
        </p:txBody>
      </p:sp>
      <p:sp>
        <p:nvSpPr>
          <p:cNvPr id="9" name="文本占位符 8"/>
          <p:cNvSpPr>
            <a:spLocks noGrp="1"/>
          </p:cNvSpPr>
          <p:nvPr>
            <p:ph type="body" sz="quarter" idx="23"/>
          </p:nvPr>
        </p:nvSpPr>
        <p:spPr/>
        <p:txBody>
          <a:bodyPr/>
          <a:lstStyle/>
          <a:p>
            <a:endParaRPr lang="zh-CN" altLang="en-US"/>
          </a:p>
        </p:txBody>
      </p:sp>
      <p:sp>
        <p:nvSpPr>
          <p:cNvPr id="10" name="文本占位符 9"/>
          <p:cNvSpPr>
            <a:spLocks noGrp="1"/>
          </p:cNvSpPr>
          <p:nvPr>
            <p:ph type="body" sz="quarter" idx="24"/>
          </p:nvPr>
        </p:nvSpPr>
        <p:spPr/>
        <p:txBody>
          <a:bodyPr/>
          <a:lstStyle/>
          <a:p>
            <a:endParaRPr lang="zh-CN" altLang="en-US"/>
          </a:p>
        </p:txBody>
      </p:sp>
      <p:sp>
        <p:nvSpPr>
          <p:cNvPr id="11" name="文本占位符 10"/>
          <p:cNvSpPr>
            <a:spLocks noGrp="1"/>
          </p:cNvSpPr>
          <p:nvPr>
            <p:ph type="body" sz="quarter" idx="25"/>
          </p:nvPr>
        </p:nvSpPr>
        <p:spPr>
          <a:xfrm>
            <a:off x="4180840" y="3927475"/>
            <a:ext cx="993832" cy="688975"/>
          </a:xfrm>
        </p:spPr>
        <p:txBody>
          <a:bodyPr/>
          <a:lstStyle/>
          <a:p>
            <a:pPr marL="0" indent="0">
              <a:buNone/>
            </a:pPr>
            <a:endParaRPr lang="zh-CN" altLang="en-US" dirty="0"/>
          </a:p>
        </p:txBody>
      </p:sp>
      <p:sp>
        <p:nvSpPr>
          <p:cNvPr id="12" name="文本占位符 11"/>
          <p:cNvSpPr>
            <a:spLocks noGrp="1"/>
          </p:cNvSpPr>
          <p:nvPr>
            <p:ph type="body" sz="quarter" idx="26"/>
          </p:nvPr>
        </p:nvSpPr>
        <p:spPr/>
        <p:txBody>
          <a:bodyPr/>
          <a:lstStyle/>
          <a:p>
            <a:endParaRPr lang="zh-CN" altLang="en-US"/>
          </a:p>
        </p:txBody>
      </p:sp>
      <p:sp>
        <p:nvSpPr>
          <p:cNvPr id="13" name="文本占位符 12"/>
          <p:cNvSpPr>
            <a:spLocks noGrp="1"/>
          </p:cNvSpPr>
          <p:nvPr>
            <p:ph type="body" sz="quarter" idx="27"/>
          </p:nvPr>
        </p:nvSpPr>
        <p:spPr/>
        <p:txBody>
          <a:bodyPr/>
          <a:lstStyle/>
          <a:p>
            <a:endParaRPr lang="zh-CN" altLang="en-US"/>
          </a:p>
        </p:txBody>
      </p:sp>
      <p:sp>
        <p:nvSpPr>
          <p:cNvPr id="14" name="文本占位符 13"/>
          <p:cNvSpPr>
            <a:spLocks noGrp="1"/>
          </p:cNvSpPr>
          <p:nvPr>
            <p:ph type="body" sz="quarter" idx="28"/>
          </p:nvPr>
        </p:nvSpPr>
        <p:spPr>
          <a:xfrm>
            <a:off x="4172584" y="4888865"/>
            <a:ext cx="1002087" cy="688975"/>
          </a:xfrm>
        </p:spPr>
        <p:txBody>
          <a:bodyPr/>
          <a:lstStyle/>
          <a:p>
            <a:pPr marL="0" indent="0">
              <a:buNone/>
            </a:pPr>
            <a:endParaRPr lang="zh-CN" altLang="en-US" dirty="0"/>
          </a:p>
        </p:txBody>
      </p:sp>
      <p:sp>
        <p:nvSpPr>
          <p:cNvPr id="15" name="文本占位符 14"/>
          <p:cNvSpPr>
            <a:spLocks noGrp="1"/>
          </p:cNvSpPr>
          <p:nvPr>
            <p:ph type="body" sz="quarter" idx="29"/>
          </p:nvPr>
        </p:nvSpPr>
        <p:spPr/>
        <p:txBody>
          <a:bodyPr/>
          <a:lstStyle/>
          <a:p>
            <a:endParaRPr lang="zh-CN" altLang="en-US"/>
          </a:p>
        </p:txBody>
      </p:sp>
      <p:sp>
        <p:nvSpPr>
          <p:cNvPr id="16" name="文本占位符 15"/>
          <p:cNvSpPr>
            <a:spLocks noGrp="1"/>
          </p:cNvSpPr>
          <p:nvPr>
            <p:ph type="body" sz="quarter" idx="30"/>
          </p:nvPr>
        </p:nvSpPr>
        <p:spPr/>
        <p:txBody>
          <a:bodyPr/>
          <a:lstStyle/>
          <a:p>
            <a:endParaRPr lang="zh-CN" altLang="en-US"/>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dirty="0"/>
          </a:p>
        </p:txBody>
      </p:sp>
      <p:sp>
        <p:nvSpPr>
          <p:cNvPr id="3" name="文本占位符 2"/>
          <p:cNvSpPr>
            <a:spLocks noGrp="1"/>
          </p:cNvSpPr>
          <p:nvPr>
            <p:ph type="body" idx="1"/>
          </p:nvPr>
        </p:nvSpPr>
        <p:spPr/>
        <p:txBody>
          <a:bodyPr/>
          <a:lstStyle/>
          <a:p>
            <a:endParaRPr lang="zh-CN" altLang="en-US" dirty="0"/>
          </a:p>
        </p:txBody>
      </p:sp>
      <p:sp>
        <p:nvSpPr>
          <p:cNvPr id="4" name="文本占位符 3"/>
          <p:cNvSpPr>
            <a:spLocks noGrp="1"/>
          </p:cNvSpPr>
          <p:nvPr>
            <p:ph type="body" sz="quarter" idx="13"/>
          </p:nvPr>
        </p:nvSpPr>
        <p:spPr>
          <a:xfrm>
            <a:off x="2830193" y="2185266"/>
            <a:ext cx="959488" cy="603250"/>
          </a:xfrm>
        </p:spPr>
        <p:txBody>
          <a:bodyPr/>
          <a:lstStyle/>
          <a:p>
            <a:endParaRPr lang="zh-CN" alt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sp>
        <p:nvSpPr>
          <p:cNvPr id="3" name="文本占位符 2"/>
          <p:cNvSpPr>
            <a:spLocks noGrp="1"/>
          </p:cNvSpPr>
          <p:nvPr>
            <p:ph type="body" idx="1"/>
          </p:nvPr>
        </p:nvSpPr>
        <p:spPr/>
        <p:txBody>
          <a:bodyPr/>
          <a:lstStyle/>
          <a:p>
            <a:endParaRPr lang="zh-CN" altLang="en-US"/>
          </a:p>
        </p:txBody>
      </p:sp>
      <p:sp>
        <p:nvSpPr>
          <p:cNvPr id="4" name="文本占位符 3"/>
          <p:cNvSpPr>
            <a:spLocks noGrp="1"/>
          </p:cNvSpPr>
          <p:nvPr>
            <p:ph type="body" sz="quarter" idx="13"/>
          </p:nvPr>
        </p:nvSpPr>
        <p:spPr/>
        <p:txBody>
          <a:bodyPr/>
          <a:lstStyle/>
          <a:p>
            <a:endParaRPr lang="zh-CN" altLang="en-US"/>
          </a:p>
        </p:txBody>
      </p:sp>
    </p:spTree>
    <p:extLst>
      <p:ext uri="{BB962C8B-B14F-4D97-AF65-F5344CB8AC3E}">
        <p14:creationId xmlns:p14="http://schemas.microsoft.com/office/powerpoint/2010/main" val="23527640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endParaRPr lang="zh-CN" altLang="en-US"/>
          </a:p>
        </p:txBody>
      </p:sp>
      <p:grpSp>
        <p:nvGrpSpPr>
          <p:cNvPr id="3" name="Group 4"/>
          <p:cNvGrpSpPr/>
          <p:nvPr/>
        </p:nvGrpSpPr>
        <p:grpSpPr>
          <a:xfrm>
            <a:off x="734101" y="2457222"/>
            <a:ext cx="10720909" cy="2368606"/>
            <a:chOff x="734101" y="2284530"/>
            <a:chExt cx="10720909" cy="2368606"/>
          </a:xfrm>
        </p:grpSpPr>
        <p:sp>
          <p:nvSpPr>
            <p:cNvPr id="4" name="Block Arc 11"/>
            <p:cNvSpPr/>
            <p:nvPr/>
          </p:nvSpPr>
          <p:spPr>
            <a:xfrm rot="10800000">
              <a:off x="6993307" y="2298599"/>
              <a:ext cx="2376264" cy="2354537"/>
            </a:xfrm>
            <a:prstGeom prst="blockArc">
              <a:avLst>
                <a:gd name="adj1" fmla="val 10800000"/>
                <a:gd name="adj2" fmla="val 21562961"/>
                <a:gd name="adj3" fmla="val 12434"/>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lumMod val="75000"/>
                    <a:lumOff val="25000"/>
                  </a:schemeClr>
                </a:solidFill>
                <a:ea typeface="微软雅黑" panose="020B0503020204020204" pitchFamily="34" charset="-122"/>
                <a:cs typeface="+mn-ea"/>
                <a:sym typeface="+mn-lt"/>
              </a:endParaRPr>
            </a:p>
          </p:txBody>
        </p:sp>
        <p:sp>
          <p:nvSpPr>
            <p:cNvPr id="5" name="Block Arc 13"/>
            <p:cNvSpPr/>
            <p:nvPr/>
          </p:nvSpPr>
          <p:spPr>
            <a:xfrm>
              <a:off x="9078746" y="2298599"/>
              <a:ext cx="2376264" cy="2354537"/>
            </a:xfrm>
            <a:prstGeom prst="blockArc">
              <a:avLst>
                <a:gd name="adj1" fmla="val 10800000"/>
                <a:gd name="adj2" fmla="val 78694"/>
                <a:gd name="adj3" fmla="val 12426"/>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lumMod val="75000"/>
                    <a:lumOff val="25000"/>
                  </a:schemeClr>
                </a:solidFill>
                <a:ea typeface="微软雅黑" panose="020B0503020204020204" pitchFamily="34" charset="-122"/>
                <a:cs typeface="+mn-ea"/>
                <a:sym typeface="+mn-lt"/>
              </a:endParaRPr>
            </a:p>
          </p:txBody>
        </p:sp>
        <p:sp>
          <p:nvSpPr>
            <p:cNvPr id="6" name="Block Arc 20"/>
            <p:cNvSpPr/>
            <p:nvPr/>
          </p:nvSpPr>
          <p:spPr>
            <a:xfrm>
              <a:off x="4907868" y="2298598"/>
              <a:ext cx="2376264" cy="2354537"/>
            </a:xfrm>
            <a:prstGeom prst="blockArc">
              <a:avLst>
                <a:gd name="adj1" fmla="val 10800000"/>
                <a:gd name="adj2" fmla="val 78694"/>
                <a:gd name="adj3" fmla="val 12426"/>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solidFill>
                  <a:schemeClr val="tx1">
                    <a:lumMod val="75000"/>
                    <a:lumOff val="25000"/>
                  </a:schemeClr>
                </a:solidFill>
                <a:ea typeface="微软雅黑" panose="020B0503020204020204" pitchFamily="34" charset="-122"/>
                <a:cs typeface="+mn-ea"/>
                <a:sym typeface="+mn-lt"/>
              </a:endParaRPr>
            </a:p>
          </p:txBody>
        </p:sp>
        <p:sp>
          <p:nvSpPr>
            <p:cNvPr id="7" name="Block Arc 21"/>
            <p:cNvSpPr/>
            <p:nvPr/>
          </p:nvSpPr>
          <p:spPr>
            <a:xfrm rot="10800000">
              <a:off x="2822429" y="2298598"/>
              <a:ext cx="2376264" cy="2354537"/>
            </a:xfrm>
            <a:prstGeom prst="blockArc">
              <a:avLst>
                <a:gd name="adj1" fmla="val 10800000"/>
                <a:gd name="adj2" fmla="val 21562961"/>
                <a:gd name="adj3" fmla="val 12434"/>
              </a:avLst>
            </a:prstGeom>
            <a:solidFill>
              <a:srgbClr val="8D078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tx1">
                    <a:lumMod val="75000"/>
                    <a:lumOff val="25000"/>
                  </a:schemeClr>
                </a:solidFill>
                <a:ea typeface="微软雅黑" panose="020B0503020204020204" pitchFamily="34" charset="-122"/>
                <a:cs typeface="+mn-ea"/>
                <a:sym typeface="+mn-lt"/>
              </a:endParaRPr>
            </a:p>
          </p:txBody>
        </p:sp>
        <p:sp>
          <p:nvSpPr>
            <p:cNvPr id="8" name="Block Arc 22"/>
            <p:cNvSpPr/>
            <p:nvPr/>
          </p:nvSpPr>
          <p:spPr>
            <a:xfrm>
              <a:off x="734101" y="2284530"/>
              <a:ext cx="2376264" cy="2354537"/>
            </a:xfrm>
            <a:prstGeom prst="blockArc">
              <a:avLst>
                <a:gd name="adj1" fmla="val 10800000"/>
                <a:gd name="adj2" fmla="val 78694"/>
                <a:gd name="adj3" fmla="val 12426"/>
              </a:avLst>
            </a:prstGeom>
            <a:solidFill>
              <a:srgbClr val="18298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dirty="0">
                <a:solidFill>
                  <a:schemeClr val="tx1">
                    <a:lumMod val="75000"/>
                    <a:lumOff val="25000"/>
                  </a:schemeClr>
                </a:solidFill>
                <a:ea typeface="微软雅黑" panose="020B0503020204020204" pitchFamily="34" charset="-122"/>
                <a:cs typeface="+mn-ea"/>
                <a:sym typeface="+mn-lt"/>
              </a:endParaRPr>
            </a:p>
          </p:txBody>
        </p:sp>
      </p:grpSp>
      <p:grpSp>
        <p:nvGrpSpPr>
          <p:cNvPr id="9" name="Group 5"/>
          <p:cNvGrpSpPr/>
          <p:nvPr/>
        </p:nvGrpSpPr>
        <p:grpSpPr>
          <a:xfrm>
            <a:off x="1654212" y="3471033"/>
            <a:ext cx="534846" cy="534846"/>
            <a:chOff x="1654212" y="3298341"/>
            <a:chExt cx="534846" cy="534846"/>
          </a:xfrm>
          <a:solidFill>
            <a:srgbClr val="069F9C"/>
          </a:solidFill>
        </p:grpSpPr>
        <p:sp>
          <p:nvSpPr>
            <p:cNvPr id="10" name="Teardrop 38"/>
            <p:cNvSpPr/>
            <p:nvPr/>
          </p:nvSpPr>
          <p:spPr>
            <a:xfrm rot="8228570">
              <a:off x="1654212" y="3298341"/>
              <a:ext cx="534846" cy="534846"/>
            </a:xfrm>
            <a:prstGeom prst="teardrop">
              <a:avLst/>
            </a:prstGeom>
            <a:solidFill>
              <a:srgbClr val="404040"/>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bg1"/>
                </a:solidFill>
                <a:ea typeface="微软雅黑" panose="020B0503020204020204" pitchFamily="34" charset="-122"/>
                <a:cs typeface="+mn-ea"/>
                <a:sym typeface="+mn-lt"/>
              </a:endParaRPr>
            </a:p>
          </p:txBody>
        </p:sp>
        <p:sp>
          <p:nvSpPr>
            <p:cNvPr id="11" name="TextBox 39"/>
            <p:cNvSpPr txBox="1"/>
            <p:nvPr/>
          </p:nvSpPr>
          <p:spPr>
            <a:xfrm>
              <a:off x="1694649" y="3392699"/>
              <a:ext cx="453971" cy="369332"/>
            </a:xfrm>
            <a:prstGeom prst="rect">
              <a:avLst/>
            </a:prstGeom>
            <a:noFill/>
            <a:ln>
              <a:noFill/>
            </a:ln>
          </p:spPr>
          <p:txBody>
            <a:bodyPr wrap="none" rtlCol="0">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cs typeface="+mn-ea"/>
                  <a:sym typeface="+mn-lt"/>
                </a:rPr>
                <a:t>01</a:t>
              </a:r>
              <a:endParaRPr lang="vi-VN" dirty="0">
                <a:solidFill>
                  <a:schemeClr val="bg1"/>
                </a:solidFill>
                <a:ea typeface="微软雅黑" panose="020B0503020204020204" pitchFamily="34" charset="-122"/>
                <a:cs typeface="+mn-ea"/>
                <a:sym typeface="+mn-lt"/>
              </a:endParaRPr>
            </a:p>
          </p:txBody>
        </p:sp>
      </p:grpSp>
      <p:grpSp>
        <p:nvGrpSpPr>
          <p:cNvPr id="12" name="Group 6"/>
          <p:cNvGrpSpPr/>
          <p:nvPr/>
        </p:nvGrpSpPr>
        <p:grpSpPr>
          <a:xfrm>
            <a:off x="3795804" y="2499151"/>
            <a:ext cx="534846" cy="534846"/>
            <a:chOff x="3795804" y="2326459"/>
            <a:chExt cx="534846" cy="534846"/>
          </a:xfrm>
          <a:solidFill>
            <a:srgbClr val="125F5D"/>
          </a:solidFill>
        </p:grpSpPr>
        <p:sp>
          <p:nvSpPr>
            <p:cNvPr id="13" name="Teardrop 34"/>
            <p:cNvSpPr/>
            <p:nvPr/>
          </p:nvSpPr>
          <p:spPr>
            <a:xfrm rot="8228570">
              <a:off x="3795804" y="2326459"/>
              <a:ext cx="534846" cy="534846"/>
            </a:xfrm>
            <a:prstGeom prst="teardrop">
              <a:avLst/>
            </a:prstGeom>
            <a:solidFill>
              <a:schemeClr val="tx1">
                <a:lumMod val="65000"/>
                <a:lumOff val="35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bg1"/>
                </a:solidFill>
                <a:ea typeface="微软雅黑" panose="020B0503020204020204" pitchFamily="34" charset="-122"/>
                <a:cs typeface="+mn-ea"/>
                <a:sym typeface="+mn-lt"/>
              </a:endParaRPr>
            </a:p>
          </p:txBody>
        </p:sp>
        <p:sp>
          <p:nvSpPr>
            <p:cNvPr id="14" name="TextBox 40"/>
            <p:cNvSpPr txBox="1"/>
            <p:nvPr/>
          </p:nvSpPr>
          <p:spPr>
            <a:xfrm>
              <a:off x="3836368" y="2424604"/>
              <a:ext cx="453970" cy="369332"/>
            </a:xfrm>
            <a:prstGeom prst="rect">
              <a:avLst/>
            </a:prstGeom>
            <a:noFill/>
            <a:ln>
              <a:noFill/>
            </a:ln>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cs typeface="+mn-ea"/>
                  <a:sym typeface="+mn-lt"/>
                </a:rPr>
                <a:t>02</a:t>
              </a:r>
              <a:endParaRPr lang="vi-VN" dirty="0">
                <a:solidFill>
                  <a:schemeClr val="bg1"/>
                </a:solidFill>
                <a:ea typeface="微软雅黑" panose="020B0503020204020204" pitchFamily="34" charset="-122"/>
                <a:cs typeface="+mn-ea"/>
                <a:sym typeface="+mn-lt"/>
              </a:endParaRPr>
            </a:p>
          </p:txBody>
        </p:sp>
      </p:grpSp>
      <p:grpSp>
        <p:nvGrpSpPr>
          <p:cNvPr id="15" name="Group 7"/>
          <p:cNvGrpSpPr/>
          <p:nvPr/>
        </p:nvGrpSpPr>
        <p:grpSpPr>
          <a:xfrm>
            <a:off x="5828577" y="3471035"/>
            <a:ext cx="534846" cy="534846"/>
            <a:chOff x="5828577" y="3298343"/>
            <a:chExt cx="534846" cy="534846"/>
          </a:xfrm>
          <a:solidFill>
            <a:srgbClr val="069F9C"/>
          </a:solidFill>
        </p:grpSpPr>
        <p:sp>
          <p:nvSpPr>
            <p:cNvPr id="16" name="Teardrop 37"/>
            <p:cNvSpPr/>
            <p:nvPr/>
          </p:nvSpPr>
          <p:spPr>
            <a:xfrm rot="8228570">
              <a:off x="5828577" y="3298343"/>
              <a:ext cx="534846" cy="534846"/>
            </a:xfrm>
            <a:prstGeom prst="teardrop">
              <a:avLst/>
            </a:prstGeom>
            <a:solidFill>
              <a:srgbClr val="404040"/>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bg1"/>
                </a:solidFill>
                <a:ea typeface="微软雅黑" panose="020B0503020204020204" pitchFamily="34" charset="-122"/>
                <a:cs typeface="+mn-ea"/>
                <a:sym typeface="+mn-lt"/>
              </a:endParaRPr>
            </a:p>
          </p:txBody>
        </p:sp>
        <p:sp>
          <p:nvSpPr>
            <p:cNvPr id="17" name="TextBox 41"/>
            <p:cNvSpPr txBox="1"/>
            <p:nvPr/>
          </p:nvSpPr>
          <p:spPr>
            <a:xfrm>
              <a:off x="5869015" y="3392699"/>
              <a:ext cx="453971" cy="369332"/>
            </a:xfrm>
            <a:prstGeom prst="rect">
              <a:avLst/>
            </a:prstGeom>
            <a:noFill/>
            <a:ln>
              <a:noFill/>
            </a:ln>
          </p:spPr>
          <p:txBody>
            <a:bodyPr wrap="none" rtlCol="0">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cs typeface="+mn-ea"/>
                  <a:sym typeface="+mn-lt"/>
                </a:rPr>
                <a:t>03</a:t>
              </a:r>
              <a:endParaRPr lang="vi-VN" dirty="0">
                <a:solidFill>
                  <a:schemeClr val="bg1"/>
                </a:solidFill>
                <a:ea typeface="微软雅黑" panose="020B0503020204020204" pitchFamily="34" charset="-122"/>
                <a:cs typeface="+mn-ea"/>
                <a:sym typeface="+mn-lt"/>
              </a:endParaRPr>
            </a:p>
          </p:txBody>
        </p:sp>
      </p:grpSp>
      <p:grpSp>
        <p:nvGrpSpPr>
          <p:cNvPr id="18" name="Group 8"/>
          <p:cNvGrpSpPr/>
          <p:nvPr/>
        </p:nvGrpSpPr>
        <p:grpSpPr>
          <a:xfrm>
            <a:off x="7917501" y="2499150"/>
            <a:ext cx="534846" cy="534846"/>
            <a:chOff x="7917501" y="2326458"/>
            <a:chExt cx="534846" cy="534846"/>
          </a:xfrm>
          <a:solidFill>
            <a:srgbClr val="125F5D"/>
          </a:solidFill>
        </p:grpSpPr>
        <p:sp>
          <p:nvSpPr>
            <p:cNvPr id="19" name="Teardrop 35"/>
            <p:cNvSpPr/>
            <p:nvPr/>
          </p:nvSpPr>
          <p:spPr>
            <a:xfrm rot="8228570">
              <a:off x="7917501" y="2326458"/>
              <a:ext cx="534846" cy="534846"/>
            </a:xfrm>
            <a:prstGeom prst="teardrop">
              <a:avLst/>
            </a:prstGeom>
            <a:solidFill>
              <a:schemeClr val="tx1">
                <a:lumMod val="65000"/>
                <a:lumOff val="35000"/>
              </a:schemeClr>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bg1"/>
                </a:solidFill>
                <a:ea typeface="微软雅黑" panose="020B0503020204020204" pitchFamily="34" charset="-122"/>
                <a:cs typeface="+mn-ea"/>
                <a:sym typeface="+mn-lt"/>
              </a:endParaRPr>
            </a:p>
          </p:txBody>
        </p:sp>
        <p:sp>
          <p:nvSpPr>
            <p:cNvPr id="20" name="TextBox 42"/>
            <p:cNvSpPr txBox="1"/>
            <p:nvPr/>
          </p:nvSpPr>
          <p:spPr>
            <a:xfrm>
              <a:off x="7954454" y="2424604"/>
              <a:ext cx="453971" cy="369332"/>
            </a:xfrm>
            <a:prstGeom prst="rect">
              <a:avLst/>
            </a:prstGeom>
            <a:noFill/>
            <a:ln>
              <a:noFill/>
            </a:ln>
          </p:spPr>
          <p:txBody>
            <a:bodyPr wrap="none" rtlCol="0">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cs typeface="+mn-ea"/>
                  <a:sym typeface="+mn-lt"/>
                </a:rPr>
                <a:t>04</a:t>
              </a:r>
              <a:endParaRPr lang="vi-VN" dirty="0">
                <a:solidFill>
                  <a:schemeClr val="bg1"/>
                </a:solidFill>
                <a:ea typeface="微软雅黑" panose="020B0503020204020204" pitchFamily="34" charset="-122"/>
                <a:cs typeface="+mn-ea"/>
                <a:sym typeface="+mn-lt"/>
              </a:endParaRPr>
            </a:p>
          </p:txBody>
        </p:sp>
      </p:grpSp>
      <p:grpSp>
        <p:nvGrpSpPr>
          <p:cNvPr id="21" name="Group 9"/>
          <p:cNvGrpSpPr/>
          <p:nvPr/>
        </p:nvGrpSpPr>
        <p:grpSpPr>
          <a:xfrm>
            <a:off x="9999454" y="3471034"/>
            <a:ext cx="534846" cy="534846"/>
            <a:chOff x="9999454" y="3298342"/>
            <a:chExt cx="534846" cy="534846"/>
          </a:xfrm>
          <a:solidFill>
            <a:srgbClr val="069F9C"/>
          </a:solidFill>
        </p:grpSpPr>
        <p:sp>
          <p:nvSpPr>
            <p:cNvPr id="22" name="Teardrop 36"/>
            <p:cNvSpPr/>
            <p:nvPr/>
          </p:nvSpPr>
          <p:spPr>
            <a:xfrm rot="8228570">
              <a:off x="9999454" y="3298342"/>
              <a:ext cx="534846" cy="534846"/>
            </a:xfrm>
            <a:prstGeom prst="teardrop">
              <a:avLst/>
            </a:prstGeom>
            <a:solidFill>
              <a:srgbClr val="404040"/>
            </a:solidFill>
            <a:ln w="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solidFill>
                  <a:schemeClr val="bg1"/>
                </a:solidFill>
                <a:ea typeface="微软雅黑" panose="020B0503020204020204" pitchFamily="34" charset="-122"/>
                <a:cs typeface="+mn-ea"/>
                <a:sym typeface="+mn-lt"/>
              </a:endParaRPr>
            </a:p>
          </p:txBody>
        </p:sp>
        <p:sp>
          <p:nvSpPr>
            <p:cNvPr id="23" name="TextBox 43"/>
            <p:cNvSpPr txBox="1"/>
            <p:nvPr/>
          </p:nvSpPr>
          <p:spPr>
            <a:xfrm>
              <a:off x="10039892" y="3392699"/>
              <a:ext cx="453971" cy="369332"/>
            </a:xfrm>
            <a:prstGeom prst="rect">
              <a:avLst/>
            </a:prstGeom>
            <a:noFill/>
            <a:ln>
              <a:noFill/>
            </a:ln>
          </p:spPr>
          <p:txBody>
            <a:bodyPr wrap="none" rtlCol="0">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cs typeface="+mn-ea"/>
                  <a:sym typeface="+mn-lt"/>
                </a:rPr>
                <a:t>05</a:t>
              </a:r>
              <a:endParaRPr lang="vi-VN" dirty="0">
                <a:solidFill>
                  <a:schemeClr val="bg1"/>
                </a:solidFill>
                <a:ea typeface="微软雅黑" panose="020B0503020204020204" pitchFamily="34" charset="-122"/>
                <a:cs typeface="+mn-ea"/>
                <a:sym typeface="+mn-lt"/>
              </a:endParaRPr>
            </a:p>
          </p:txBody>
        </p:sp>
      </p:grpSp>
      <p:sp>
        <p:nvSpPr>
          <p:cNvPr id="24" name="矩形 23"/>
          <p:cNvSpPr/>
          <p:nvPr/>
        </p:nvSpPr>
        <p:spPr>
          <a:xfrm>
            <a:off x="3663004" y="5784615"/>
            <a:ext cx="4860093" cy="584775"/>
          </a:xfrm>
          <a:prstGeom prst="rect">
            <a:avLst/>
          </a:prstGeom>
        </p:spPr>
        <p:txBody>
          <a:bodyPr wrap="square">
            <a:spAutoFit/>
          </a:bodyPr>
          <a:lstStyle/>
          <a:p>
            <a:pPr algn="ct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在此点击更换文字内容，在此点击更换文字内容 ，点击此处更换文本</a:t>
            </a:r>
          </a:p>
        </p:txBody>
      </p:sp>
      <p:sp>
        <p:nvSpPr>
          <p:cNvPr id="25" name="矩形 24"/>
          <p:cNvSpPr/>
          <p:nvPr/>
        </p:nvSpPr>
        <p:spPr>
          <a:xfrm>
            <a:off x="720815" y="4257218"/>
            <a:ext cx="2388704" cy="830997"/>
          </a:xfrm>
          <a:prstGeom prst="rect">
            <a:avLst/>
          </a:prstGeom>
        </p:spPr>
        <p:txBody>
          <a:bodyPr wrap="square">
            <a:spAutoFit/>
          </a:bodyPr>
          <a:lstStyle/>
          <a:p>
            <a:pPr algn="ct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在此点击更换文字内容，在此点击更换文字内容</a:t>
            </a:r>
          </a:p>
        </p:txBody>
      </p:sp>
      <p:sp>
        <p:nvSpPr>
          <p:cNvPr id="26" name="矩形 25"/>
          <p:cNvSpPr/>
          <p:nvPr/>
        </p:nvSpPr>
        <p:spPr>
          <a:xfrm>
            <a:off x="2862589" y="1442931"/>
            <a:ext cx="2388704" cy="830997"/>
          </a:xfrm>
          <a:prstGeom prst="rect">
            <a:avLst/>
          </a:prstGeom>
        </p:spPr>
        <p:txBody>
          <a:bodyPr wrap="square">
            <a:spAutoFit/>
          </a:bodyPr>
          <a:lstStyle/>
          <a:p>
            <a:pPr algn="ct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在此点击更换文字内容，在此点击更换文字内容</a:t>
            </a:r>
          </a:p>
        </p:txBody>
      </p:sp>
      <p:sp>
        <p:nvSpPr>
          <p:cNvPr id="27" name="矩形 26"/>
          <p:cNvSpPr/>
          <p:nvPr/>
        </p:nvSpPr>
        <p:spPr>
          <a:xfrm>
            <a:off x="9045503" y="4257218"/>
            <a:ext cx="2388704" cy="830997"/>
          </a:xfrm>
          <a:prstGeom prst="rect">
            <a:avLst/>
          </a:prstGeom>
        </p:spPr>
        <p:txBody>
          <a:bodyPr wrap="square">
            <a:spAutoFit/>
          </a:bodyPr>
          <a:lstStyle/>
          <a:p>
            <a:pPr algn="ct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在此点击更换文字内容，在此点击更换文字内容</a:t>
            </a:r>
          </a:p>
        </p:txBody>
      </p:sp>
      <p:sp>
        <p:nvSpPr>
          <p:cNvPr id="28" name="矩形 27"/>
          <p:cNvSpPr/>
          <p:nvPr/>
        </p:nvSpPr>
        <p:spPr>
          <a:xfrm>
            <a:off x="6976190" y="1342894"/>
            <a:ext cx="2388704" cy="830997"/>
          </a:xfrm>
          <a:prstGeom prst="rect">
            <a:avLst/>
          </a:prstGeom>
        </p:spPr>
        <p:txBody>
          <a:bodyPr wrap="square">
            <a:spAutoFit/>
          </a:bodyPr>
          <a:lstStyle/>
          <a:p>
            <a:pPr algn="ct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在此点击更换文字内容，在此点击更换文字内容</a:t>
            </a:r>
          </a:p>
        </p:txBody>
      </p:sp>
      <p:sp>
        <p:nvSpPr>
          <p:cNvPr id="29" name="矩形 28"/>
          <p:cNvSpPr/>
          <p:nvPr/>
        </p:nvSpPr>
        <p:spPr>
          <a:xfrm>
            <a:off x="4904904" y="4309269"/>
            <a:ext cx="2388704" cy="830997"/>
          </a:xfrm>
          <a:prstGeom prst="rect">
            <a:avLst/>
          </a:prstGeom>
        </p:spPr>
        <p:txBody>
          <a:bodyPr wrap="square">
            <a:spAutoFit/>
          </a:bodyPr>
          <a:lstStyle/>
          <a:p>
            <a:pPr algn="ctr"/>
            <a:r>
              <a:rPr lang="zh-CN" altLang="en-US" sz="1600" dirty="0">
                <a:solidFill>
                  <a:schemeClr val="tx1">
                    <a:lumMod val="75000"/>
                    <a:lumOff val="25000"/>
                  </a:schemeClr>
                </a:solidFill>
                <a:latin typeface="微软雅黑" panose="020B0503020204020204" pitchFamily="34" charset="-122"/>
                <a:ea typeface="微软雅黑" panose="020B0503020204020204" pitchFamily="34" charset="-122"/>
                <a:cs typeface="+mn-ea"/>
                <a:sym typeface="+mn-lt"/>
              </a:rPr>
              <a:t>在此点击更换文字内容，在此点击更换文字内容</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additive="base">
                                        <p:cTn id="11" dur="500" fill="hold"/>
                                        <p:tgtEl>
                                          <p:spTgt spid="9"/>
                                        </p:tgtEl>
                                        <p:attrNameLst>
                                          <p:attrName>ppt_x</p:attrName>
                                        </p:attrNameLst>
                                      </p:cBhvr>
                                      <p:tavLst>
                                        <p:tav tm="0">
                                          <p:val>
                                            <p:strVal val="#ppt_x"/>
                                          </p:val>
                                        </p:tav>
                                        <p:tav tm="100000">
                                          <p:val>
                                            <p:strVal val="#ppt_x"/>
                                          </p:val>
                                        </p:tav>
                                      </p:tavLst>
                                    </p:anim>
                                    <p:anim calcmode="lin" valueType="num">
                                      <p:cBhvr additive="base">
                                        <p:cTn id="12" dur="500" fill="hold"/>
                                        <p:tgtEl>
                                          <p:spTgt spid="9"/>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ppt_x"/>
                                          </p:val>
                                        </p:tav>
                                        <p:tav tm="100000">
                                          <p:val>
                                            <p:strVal val="#ppt_x"/>
                                          </p:val>
                                        </p:tav>
                                      </p:tavLst>
                                    </p:anim>
                                    <p:anim calcmode="lin" valueType="num">
                                      <p:cBhvr additive="base">
                                        <p:cTn id="16" dur="500" fill="hold"/>
                                        <p:tgtEl>
                                          <p:spTgt spid="12"/>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ppt_x"/>
                                          </p:val>
                                        </p:tav>
                                        <p:tav tm="100000">
                                          <p:val>
                                            <p:strVal val="#ppt_x"/>
                                          </p:val>
                                        </p:tav>
                                      </p:tavLst>
                                    </p:anim>
                                    <p:anim calcmode="lin" valueType="num">
                                      <p:cBhvr additive="base">
                                        <p:cTn id="20" dur="500" fill="hold"/>
                                        <p:tgtEl>
                                          <p:spTgt spid="15"/>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18"/>
                                        </p:tgtEl>
                                        <p:attrNameLst>
                                          <p:attrName>style.visibility</p:attrName>
                                        </p:attrNameLst>
                                      </p:cBhvr>
                                      <p:to>
                                        <p:strVal val="visible"/>
                                      </p:to>
                                    </p:set>
                                    <p:anim calcmode="lin" valueType="num">
                                      <p:cBhvr additive="base">
                                        <p:cTn id="23" dur="500" fill="hold"/>
                                        <p:tgtEl>
                                          <p:spTgt spid="18"/>
                                        </p:tgtEl>
                                        <p:attrNameLst>
                                          <p:attrName>ppt_x</p:attrName>
                                        </p:attrNameLst>
                                      </p:cBhvr>
                                      <p:tavLst>
                                        <p:tav tm="0">
                                          <p:val>
                                            <p:strVal val="#ppt_x"/>
                                          </p:val>
                                        </p:tav>
                                        <p:tav tm="100000">
                                          <p:val>
                                            <p:strVal val="#ppt_x"/>
                                          </p:val>
                                        </p:tav>
                                      </p:tavLst>
                                    </p:anim>
                                    <p:anim calcmode="lin" valueType="num">
                                      <p:cBhvr additive="base">
                                        <p:cTn id="24" dur="500" fill="hold"/>
                                        <p:tgtEl>
                                          <p:spTgt spid="18"/>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21"/>
                                        </p:tgtEl>
                                        <p:attrNameLst>
                                          <p:attrName>style.visibility</p:attrName>
                                        </p:attrNameLst>
                                      </p:cBhvr>
                                      <p:to>
                                        <p:strVal val="visible"/>
                                      </p:to>
                                    </p:set>
                                    <p:anim calcmode="lin" valueType="num">
                                      <p:cBhvr additive="base">
                                        <p:cTn id="27" dur="500" fill="hold"/>
                                        <p:tgtEl>
                                          <p:spTgt spid="21"/>
                                        </p:tgtEl>
                                        <p:attrNameLst>
                                          <p:attrName>ppt_x</p:attrName>
                                        </p:attrNameLst>
                                      </p:cBhvr>
                                      <p:tavLst>
                                        <p:tav tm="0">
                                          <p:val>
                                            <p:strVal val="#ppt_x"/>
                                          </p:val>
                                        </p:tav>
                                        <p:tav tm="100000">
                                          <p:val>
                                            <p:strVal val="#ppt_x"/>
                                          </p:val>
                                        </p:tav>
                                      </p:tavLst>
                                    </p:anim>
                                    <p:anim calcmode="lin" valueType="num">
                                      <p:cBhvr additive="base">
                                        <p:cTn id="28" dur="500" fill="hold"/>
                                        <p:tgtEl>
                                          <p:spTgt spid="21"/>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24"/>
                                        </p:tgtEl>
                                        <p:attrNameLst>
                                          <p:attrName>style.visibility</p:attrName>
                                        </p:attrNameLst>
                                      </p:cBhvr>
                                      <p:to>
                                        <p:strVal val="visible"/>
                                      </p:to>
                                    </p:set>
                                    <p:anim calcmode="lin" valueType="num">
                                      <p:cBhvr additive="base">
                                        <p:cTn id="31" dur="500" fill="hold"/>
                                        <p:tgtEl>
                                          <p:spTgt spid="24"/>
                                        </p:tgtEl>
                                        <p:attrNameLst>
                                          <p:attrName>ppt_x</p:attrName>
                                        </p:attrNameLst>
                                      </p:cBhvr>
                                      <p:tavLst>
                                        <p:tav tm="0">
                                          <p:val>
                                            <p:strVal val="#ppt_x"/>
                                          </p:val>
                                        </p:tav>
                                        <p:tav tm="100000">
                                          <p:val>
                                            <p:strVal val="#ppt_x"/>
                                          </p:val>
                                        </p:tav>
                                      </p:tavLst>
                                    </p:anim>
                                    <p:anim calcmode="lin" valueType="num">
                                      <p:cBhvr additive="base">
                                        <p:cTn id="32" dur="500" fill="hold"/>
                                        <p:tgtEl>
                                          <p:spTgt spid="24"/>
                                        </p:tgtEl>
                                        <p:attrNameLst>
                                          <p:attrName>ppt_y</p:attrName>
                                        </p:attrNameLst>
                                      </p:cBhvr>
                                      <p:tavLst>
                                        <p:tav tm="0">
                                          <p:val>
                                            <p:strVal val="1+#ppt_h/2"/>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additive="base">
                                        <p:cTn id="35" dur="500" fill="hold"/>
                                        <p:tgtEl>
                                          <p:spTgt spid="25"/>
                                        </p:tgtEl>
                                        <p:attrNameLst>
                                          <p:attrName>ppt_x</p:attrName>
                                        </p:attrNameLst>
                                      </p:cBhvr>
                                      <p:tavLst>
                                        <p:tav tm="0">
                                          <p:val>
                                            <p:strVal val="#ppt_x"/>
                                          </p:val>
                                        </p:tav>
                                        <p:tav tm="100000">
                                          <p:val>
                                            <p:strVal val="#ppt_x"/>
                                          </p:val>
                                        </p:tav>
                                      </p:tavLst>
                                    </p:anim>
                                    <p:anim calcmode="lin" valueType="num">
                                      <p:cBhvr additive="base">
                                        <p:cTn id="36" dur="500" fill="hold"/>
                                        <p:tgtEl>
                                          <p:spTgt spid="25"/>
                                        </p:tgtEl>
                                        <p:attrNameLst>
                                          <p:attrName>ppt_y</p:attrName>
                                        </p:attrNameLst>
                                      </p:cBhvr>
                                      <p:tavLst>
                                        <p:tav tm="0">
                                          <p:val>
                                            <p:strVal val="1+#ppt_h/2"/>
                                          </p:val>
                                        </p:tav>
                                        <p:tav tm="100000">
                                          <p:val>
                                            <p:strVal val="#ppt_y"/>
                                          </p:val>
                                        </p:tav>
                                      </p:tavLst>
                                    </p:anim>
                                  </p:childTnLst>
                                </p:cTn>
                              </p:par>
                              <p:par>
                                <p:cTn id="37" presetID="2" presetClass="entr" presetSubtype="4"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27"/>
                                        </p:tgtEl>
                                        <p:attrNameLst>
                                          <p:attrName>style.visibility</p:attrName>
                                        </p:attrNameLst>
                                      </p:cBhvr>
                                      <p:to>
                                        <p:strVal val="visible"/>
                                      </p:to>
                                    </p:set>
                                    <p:anim calcmode="lin" valueType="num">
                                      <p:cBhvr additive="base">
                                        <p:cTn id="43" dur="500" fill="hold"/>
                                        <p:tgtEl>
                                          <p:spTgt spid="27"/>
                                        </p:tgtEl>
                                        <p:attrNameLst>
                                          <p:attrName>ppt_x</p:attrName>
                                        </p:attrNameLst>
                                      </p:cBhvr>
                                      <p:tavLst>
                                        <p:tav tm="0">
                                          <p:val>
                                            <p:strVal val="#ppt_x"/>
                                          </p:val>
                                        </p:tav>
                                        <p:tav tm="100000">
                                          <p:val>
                                            <p:strVal val="#ppt_x"/>
                                          </p:val>
                                        </p:tav>
                                      </p:tavLst>
                                    </p:anim>
                                    <p:anim calcmode="lin" valueType="num">
                                      <p:cBhvr additive="base">
                                        <p:cTn id="44" dur="500" fill="hold"/>
                                        <p:tgtEl>
                                          <p:spTgt spid="27"/>
                                        </p:tgtEl>
                                        <p:attrNameLst>
                                          <p:attrName>ppt_y</p:attrName>
                                        </p:attrNameLst>
                                      </p:cBhvr>
                                      <p:tavLst>
                                        <p:tav tm="0">
                                          <p:val>
                                            <p:strVal val="1+#ppt_h/2"/>
                                          </p:val>
                                        </p:tav>
                                        <p:tav tm="100000">
                                          <p:val>
                                            <p:strVal val="#ppt_y"/>
                                          </p:val>
                                        </p:tav>
                                      </p:tavLst>
                                    </p:anim>
                                  </p:childTnLst>
                                </p:cTn>
                              </p:par>
                              <p:par>
                                <p:cTn id="45" presetID="2" presetClass="entr" presetSubtype="4"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additive="base">
                                        <p:cTn id="47" dur="500" fill="hold"/>
                                        <p:tgtEl>
                                          <p:spTgt spid="28"/>
                                        </p:tgtEl>
                                        <p:attrNameLst>
                                          <p:attrName>ppt_x</p:attrName>
                                        </p:attrNameLst>
                                      </p:cBhvr>
                                      <p:tavLst>
                                        <p:tav tm="0">
                                          <p:val>
                                            <p:strVal val="#ppt_x"/>
                                          </p:val>
                                        </p:tav>
                                        <p:tav tm="100000">
                                          <p:val>
                                            <p:strVal val="#ppt_x"/>
                                          </p:val>
                                        </p:tav>
                                      </p:tavLst>
                                    </p:anim>
                                    <p:anim calcmode="lin" valueType="num">
                                      <p:cBhvr additive="base">
                                        <p:cTn id="48" dur="500" fill="hold"/>
                                        <p:tgtEl>
                                          <p:spTgt spid="28"/>
                                        </p:tgtEl>
                                        <p:attrNameLst>
                                          <p:attrName>ppt_y</p:attrName>
                                        </p:attrNameLst>
                                      </p:cBhvr>
                                      <p:tavLst>
                                        <p:tav tm="0">
                                          <p:val>
                                            <p:strVal val="1+#ppt_h/2"/>
                                          </p:val>
                                        </p:tav>
                                        <p:tav tm="100000">
                                          <p:val>
                                            <p:strVal val="#ppt_y"/>
                                          </p:val>
                                        </p:tav>
                                      </p:tavLst>
                                    </p:anim>
                                  </p:childTnLst>
                                </p:cTn>
                              </p:par>
                              <p:par>
                                <p:cTn id="49" presetID="2" presetClass="entr" presetSubtype="4" fill="hold" grpId="0" nodeType="withEffect">
                                  <p:stCondLst>
                                    <p:cond delay="0"/>
                                  </p:stCondLst>
                                  <p:childTnLst>
                                    <p:set>
                                      <p:cBhvr>
                                        <p:cTn id="50" dur="1" fill="hold">
                                          <p:stCondLst>
                                            <p:cond delay="0"/>
                                          </p:stCondLst>
                                        </p:cTn>
                                        <p:tgtEl>
                                          <p:spTgt spid="29"/>
                                        </p:tgtEl>
                                        <p:attrNameLst>
                                          <p:attrName>style.visibility</p:attrName>
                                        </p:attrNameLst>
                                      </p:cBhvr>
                                      <p:to>
                                        <p:strVal val="visible"/>
                                      </p:to>
                                    </p:set>
                                    <p:anim calcmode="lin" valueType="num">
                                      <p:cBhvr additive="base">
                                        <p:cTn id="51" dur="500" fill="hold"/>
                                        <p:tgtEl>
                                          <p:spTgt spid="29"/>
                                        </p:tgtEl>
                                        <p:attrNameLst>
                                          <p:attrName>ppt_x</p:attrName>
                                        </p:attrNameLst>
                                      </p:cBhvr>
                                      <p:tavLst>
                                        <p:tav tm="0">
                                          <p:val>
                                            <p:strVal val="#ppt_x"/>
                                          </p:val>
                                        </p:tav>
                                        <p:tav tm="100000">
                                          <p:val>
                                            <p:strVal val="#ppt_x"/>
                                          </p:val>
                                        </p:tav>
                                      </p:tavLst>
                                    </p:anim>
                                    <p:anim calcmode="lin" valueType="num">
                                      <p:cBhvr additive="base">
                                        <p:cTn id="52" dur="500" fill="hold"/>
                                        <p:tgtEl>
                                          <p:spTgt spid="2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6" grpId="0"/>
      <p:bldP spid="27" grpId="0"/>
      <p:bldP spid="28" grpId="0"/>
      <p:bldP spid="29" grpId="0"/>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1930</Words>
  <Application>Microsoft Office PowerPoint</Application>
  <PresentationFormat>宽屏</PresentationFormat>
  <Paragraphs>208</Paragraphs>
  <Slides>29</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29</vt:i4>
      </vt:variant>
    </vt:vector>
  </HeadingPairs>
  <TitlesOfParts>
    <vt:vector size="34" baseType="lpstr">
      <vt:lpstr>等线</vt:lpstr>
      <vt:lpstr>等线 Light</vt:lpstr>
      <vt:lpstr>微软雅黑</vt:lpstr>
      <vt:lpstr>Arial</vt:lpstr>
      <vt:lpstr>Office 主题​​</vt:lpstr>
      <vt:lpstr>单击此处添加标题</vt:lpstr>
      <vt:lpstr>PowerPoint 演示文稿</vt:lpstr>
      <vt:lpstr>PPT使用说明 </vt:lpstr>
      <vt:lpstr>正文建议</vt:lpstr>
      <vt:lpstr>标题建议</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y6713</dc:creator>
  <cp:lastModifiedBy>QIAO YU</cp:lastModifiedBy>
  <cp:revision>81</cp:revision>
  <dcterms:created xsi:type="dcterms:W3CDTF">2018-11-15T09:17:00Z</dcterms:created>
  <dcterms:modified xsi:type="dcterms:W3CDTF">2018-11-29T12:45:21Z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2052-10.1.0.7359</vt:lpwstr>
  </property>
</Properties>
</file>

<file path=docProps/thumbnail.jpeg>
</file>